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42FD05-A7BF-4D4B-ABA8-2A121A8528AB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B81C9C4F-F299-4A0B-BC0A-53C2849AA01D}">
      <dgm:prSet phldrT="[文字]" custT="1"/>
      <dgm:spPr/>
      <dgm:t>
        <a:bodyPr/>
        <a:lstStyle/>
        <a:p>
          <a:endParaRPr lang="zh-TW" altLang="en-US" sz="5400" dirty="0">
            <a:latin typeface="華康魏碑體(P)" pitchFamily="66" charset="-120"/>
            <a:ea typeface="華康魏碑體(P)" pitchFamily="66" charset="-120"/>
          </a:endParaRPr>
        </a:p>
      </dgm:t>
    </dgm:pt>
    <dgm:pt modelId="{F004ECB2-B98F-4074-A6C2-E984B7B0B4DD}" type="parTrans" cxnId="{0151FAE0-4E1C-48D9-8284-C9D6B5B22304}">
      <dgm:prSet/>
      <dgm:spPr/>
      <dgm:t>
        <a:bodyPr/>
        <a:lstStyle/>
        <a:p>
          <a:endParaRPr lang="zh-TW" altLang="en-US"/>
        </a:p>
      </dgm:t>
    </dgm:pt>
    <dgm:pt modelId="{83615624-438B-478C-8EC5-49D14C6AA348}" type="sibTrans" cxnId="{0151FAE0-4E1C-48D9-8284-C9D6B5B22304}">
      <dgm:prSet/>
      <dgm:spPr/>
      <dgm:t>
        <a:bodyPr/>
        <a:lstStyle/>
        <a:p>
          <a:endParaRPr lang="zh-TW" altLang="en-US"/>
        </a:p>
      </dgm:t>
    </dgm:pt>
    <dgm:pt modelId="{DFDAAF7F-7D02-4FE9-858E-256E050E798D}">
      <dgm:prSet phldrT="[文字]"/>
      <dgm:spPr/>
      <dgm:t>
        <a:bodyPr/>
        <a:lstStyle/>
        <a:p>
          <a:r>
            <a:rPr lang="zh-TW" altLang="en-US" dirty="0" smtClean="0"/>
            <a:t>教</a:t>
          </a:r>
          <a:endParaRPr lang="en-US" altLang="zh-TW" dirty="0" smtClean="0"/>
        </a:p>
        <a:p>
          <a:r>
            <a:rPr lang="zh-TW" altLang="en-US" dirty="0" smtClean="0"/>
            <a:t>育</a:t>
          </a:r>
          <a:endParaRPr lang="en-US" altLang="zh-TW" dirty="0" smtClean="0"/>
        </a:p>
        <a:p>
          <a:r>
            <a:rPr lang="zh-TW" altLang="en-US" dirty="0" smtClean="0"/>
            <a:t>學</a:t>
          </a:r>
          <a:endParaRPr lang="zh-TW" altLang="en-US" dirty="0"/>
        </a:p>
      </dgm:t>
    </dgm:pt>
    <dgm:pt modelId="{6B656BC7-8233-4252-A4E4-BDC47DEF2364}" type="parTrans" cxnId="{C6DB2C89-484A-40B3-A5CB-B78E5F3AE1A5}">
      <dgm:prSet/>
      <dgm:spPr/>
      <dgm:t>
        <a:bodyPr/>
        <a:lstStyle/>
        <a:p>
          <a:endParaRPr lang="zh-TW" altLang="en-US"/>
        </a:p>
      </dgm:t>
    </dgm:pt>
    <dgm:pt modelId="{5F6EC797-72BA-427B-90B8-0BD855B7824F}" type="sibTrans" cxnId="{C6DB2C89-484A-40B3-A5CB-B78E5F3AE1A5}">
      <dgm:prSet/>
      <dgm:spPr/>
      <dgm:t>
        <a:bodyPr/>
        <a:lstStyle/>
        <a:p>
          <a:endParaRPr lang="zh-TW" altLang="en-US"/>
        </a:p>
      </dgm:t>
    </dgm:pt>
    <dgm:pt modelId="{E76F1E9C-2C01-410C-BD99-25D816D95C96}">
      <dgm:prSet phldrT="[文字]"/>
      <dgm:spPr/>
      <dgm:t>
        <a:bodyPr/>
        <a:lstStyle/>
        <a:p>
          <a:r>
            <a:rPr lang="zh-TW" altLang="en-US" dirty="0" smtClean="0"/>
            <a:t>管</a:t>
          </a:r>
          <a:endParaRPr lang="en-US" altLang="zh-TW" dirty="0" smtClean="0"/>
        </a:p>
        <a:p>
          <a:r>
            <a:rPr lang="zh-TW" altLang="en-US" dirty="0" smtClean="0"/>
            <a:t>理</a:t>
          </a:r>
          <a:endParaRPr lang="en-US" altLang="zh-TW" dirty="0" smtClean="0"/>
        </a:p>
        <a:p>
          <a:r>
            <a:rPr lang="zh-TW" altLang="en-US" dirty="0" smtClean="0"/>
            <a:t>學</a:t>
          </a:r>
          <a:endParaRPr lang="zh-TW" altLang="en-US" dirty="0"/>
        </a:p>
      </dgm:t>
    </dgm:pt>
    <dgm:pt modelId="{F98A6D30-2762-4E42-9AA8-73C9D7A7F4E2}" type="parTrans" cxnId="{B423CDC7-FBE2-487A-B626-6DA94BD77E7D}">
      <dgm:prSet/>
      <dgm:spPr/>
      <dgm:t>
        <a:bodyPr/>
        <a:lstStyle/>
        <a:p>
          <a:endParaRPr lang="zh-TW" altLang="en-US"/>
        </a:p>
      </dgm:t>
    </dgm:pt>
    <dgm:pt modelId="{045EBB96-D0DD-4CD5-804A-3F01A47FD40D}" type="sibTrans" cxnId="{B423CDC7-FBE2-487A-B626-6DA94BD77E7D}">
      <dgm:prSet/>
      <dgm:spPr/>
      <dgm:t>
        <a:bodyPr/>
        <a:lstStyle/>
        <a:p>
          <a:endParaRPr lang="zh-TW" altLang="en-US"/>
        </a:p>
      </dgm:t>
    </dgm:pt>
    <dgm:pt modelId="{ABE55FA3-CD86-43B3-9D83-BB1BECB9956A}" type="pres">
      <dgm:prSet presAssocID="{BF42FD05-A7BF-4D4B-ABA8-2A121A8528AB}" presName="compositeShape" presStyleCnt="0">
        <dgm:presLayoutVars>
          <dgm:chMax val="7"/>
          <dgm:dir/>
          <dgm:resizeHandles val="exact"/>
        </dgm:presLayoutVars>
      </dgm:prSet>
      <dgm:spPr/>
    </dgm:pt>
    <dgm:pt modelId="{09C918EE-380F-4940-AE3A-38E4F16DB3AA}" type="pres">
      <dgm:prSet presAssocID="{B81C9C4F-F299-4A0B-BC0A-53C2849AA01D}" presName="circ1" presStyleLbl="vennNode1" presStyleIdx="0" presStyleCnt="3" custScaleX="199931" custScaleY="166667" custLinFactNeighborX="-1066" custLinFactNeighborY="14492"/>
      <dgm:spPr/>
      <dgm:t>
        <a:bodyPr/>
        <a:lstStyle/>
        <a:p>
          <a:endParaRPr lang="zh-TW" altLang="en-US"/>
        </a:p>
      </dgm:t>
    </dgm:pt>
    <dgm:pt modelId="{6C34FBE4-AA39-4017-9417-C762B6327341}" type="pres">
      <dgm:prSet presAssocID="{B81C9C4F-F299-4A0B-BC0A-53C2849AA01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C6CA36-1D43-4D76-940D-27F5F80C9F64}" type="pres">
      <dgm:prSet presAssocID="{DFDAAF7F-7D02-4FE9-858E-256E050E798D}" presName="circ2" presStyleLbl="vennNode1" presStyleIdx="1" presStyleCnt="3" custLinFactNeighborX="-1526" custLinFactNeighborY="-34922"/>
      <dgm:spPr/>
    </dgm:pt>
    <dgm:pt modelId="{7B8B70D3-E0DC-4778-A3CE-5454BC094909}" type="pres">
      <dgm:prSet presAssocID="{DFDAAF7F-7D02-4FE9-858E-256E050E798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AE7EC79-449F-49E9-AD77-366C84FA8712}" type="pres">
      <dgm:prSet presAssocID="{E76F1E9C-2C01-410C-BD99-25D816D95C96}" presName="circ3" presStyleLbl="vennNode1" presStyleIdx="2" presStyleCnt="3" custLinFactNeighborX="1148" custLinFactNeighborY="-34922"/>
      <dgm:spPr/>
    </dgm:pt>
    <dgm:pt modelId="{AE29DD1E-CF8C-4D95-996C-74673D3F046F}" type="pres">
      <dgm:prSet presAssocID="{E76F1E9C-2C01-410C-BD99-25D816D95C9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A45E32B-6F44-4805-95FF-5BE2DF1A0D28}" type="presOf" srcId="{B81C9C4F-F299-4A0B-BC0A-53C2849AA01D}" destId="{09C918EE-380F-4940-AE3A-38E4F16DB3AA}" srcOrd="0" destOrd="0" presId="urn:microsoft.com/office/officeart/2005/8/layout/venn1"/>
    <dgm:cxn modelId="{7C266A58-C65A-4B55-B121-15E25DF6AD96}" type="presOf" srcId="{DFDAAF7F-7D02-4FE9-858E-256E050E798D}" destId="{48C6CA36-1D43-4D76-940D-27F5F80C9F64}" srcOrd="0" destOrd="0" presId="urn:microsoft.com/office/officeart/2005/8/layout/venn1"/>
    <dgm:cxn modelId="{0151FAE0-4E1C-48D9-8284-C9D6B5B22304}" srcId="{BF42FD05-A7BF-4D4B-ABA8-2A121A8528AB}" destId="{B81C9C4F-F299-4A0B-BC0A-53C2849AA01D}" srcOrd="0" destOrd="0" parTransId="{F004ECB2-B98F-4074-A6C2-E984B7B0B4DD}" sibTransId="{83615624-438B-478C-8EC5-49D14C6AA348}"/>
    <dgm:cxn modelId="{AB2116B2-57FF-415A-9EC6-4F5172A3289A}" type="presOf" srcId="{E76F1E9C-2C01-410C-BD99-25D816D95C96}" destId="{AE29DD1E-CF8C-4D95-996C-74673D3F046F}" srcOrd="1" destOrd="0" presId="urn:microsoft.com/office/officeart/2005/8/layout/venn1"/>
    <dgm:cxn modelId="{701826DA-12B5-4A3B-9143-A89DB5B1FB89}" type="presOf" srcId="{E76F1E9C-2C01-410C-BD99-25D816D95C96}" destId="{EAE7EC79-449F-49E9-AD77-366C84FA8712}" srcOrd="0" destOrd="0" presId="urn:microsoft.com/office/officeart/2005/8/layout/venn1"/>
    <dgm:cxn modelId="{8CDC1029-B2CC-401E-91C5-B602BB23FC6A}" type="presOf" srcId="{BF42FD05-A7BF-4D4B-ABA8-2A121A8528AB}" destId="{ABE55FA3-CD86-43B3-9D83-BB1BECB9956A}" srcOrd="0" destOrd="0" presId="urn:microsoft.com/office/officeart/2005/8/layout/venn1"/>
    <dgm:cxn modelId="{853C2F25-9DA1-4D23-A1BC-88161FFFA1B6}" type="presOf" srcId="{DFDAAF7F-7D02-4FE9-858E-256E050E798D}" destId="{7B8B70D3-E0DC-4778-A3CE-5454BC094909}" srcOrd="1" destOrd="0" presId="urn:microsoft.com/office/officeart/2005/8/layout/venn1"/>
    <dgm:cxn modelId="{B423CDC7-FBE2-487A-B626-6DA94BD77E7D}" srcId="{BF42FD05-A7BF-4D4B-ABA8-2A121A8528AB}" destId="{E76F1E9C-2C01-410C-BD99-25D816D95C96}" srcOrd="2" destOrd="0" parTransId="{F98A6D30-2762-4E42-9AA8-73C9D7A7F4E2}" sibTransId="{045EBB96-D0DD-4CD5-804A-3F01A47FD40D}"/>
    <dgm:cxn modelId="{F1650E36-C125-4990-B206-75AA0F8B2CE4}" type="presOf" srcId="{B81C9C4F-F299-4A0B-BC0A-53C2849AA01D}" destId="{6C34FBE4-AA39-4017-9417-C762B6327341}" srcOrd="1" destOrd="0" presId="urn:microsoft.com/office/officeart/2005/8/layout/venn1"/>
    <dgm:cxn modelId="{C6DB2C89-484A-40B3-A5CB-B78E5F3AE1A5}" srcId="{BF42FD05-A7BF-4D4B-ABA8-2A121A8528AB}" destId="{DFDAAF7F-7D02-4FE9-858E-256E050E798D}" srcOrd="1" destOrd="0" parTransId="{6B656BC7-8233-4252-A4E4-BDC47DEF2364}" sibTransId="{5F6EC797-72BA-427B-90B8-0BD855B7824F}"/>
    <dgm:cxn modelId="{F02D6C33-FD1B-4AB1-93BD-D082BF092A05}" type="presParOf" srcId="{ABE55FA3-CD86-43B3-9D83-BB1BECB9956A}" destId="{09C918EE-380F-4940-AE3A-38E4F16DB3AA}" srcOrd="0" destOrd="0" presId="urn:microsoft.com/office/officeart/2005/8/layout/venn1"/>
    <dgm:cxn modelId="{F25F82E3-EFC8-4B82-ADD5-2D23E5AED2ED}" type="presParOf" srcId="{ABE55FA3-CD86-43B3-9D83-BB1BECB9956A}" destId="{6C34FBE4-AA39-4017-9417-C762B6327341}" srcOrd="1" destOrd="0" presId="urn:microsoft.com/office/officeart/2005/8/layout/venn1"/>
    <dgm:cxn modelId="{9FEFE879-B28B-4D29-97F0-E5FFE784EC86}" type="presParOf" srcId="{ABE55FA3-CD86-43B3-9D83-BB1BECB9956A}" destId="{48C6CA36-1D43-4D76-940D-27F5F80C9F64}" srcOrd="2" destOrd="0" presId="urn:microsoft.com/office/officeart/2005/8/layout/venn1"/>
    <dgm:cxn modelId="{6D70618E-8D97-4993-A438-824E7CDA1D29}" type="presParOf" srcId="{ABE55FA3-CD86-43B3-9D83-BB1BECB9956A}" destId="{7B8B70D3-E0DC-4778-A3CE-5454BC094909}" srcOrd="3" destOrd="0" presId="urn:microsoft.com/office/officeart/2005/8/layout/venn1"/>
    <dgm:cxn modelId="{3CF3FCC8-D167-4796-A200-53F560D3CC70}" type="presParOf" srcId="{ABE55FA3-CD86-43B3-9D83-BB1BECB9956A}" destId="{EAE7EC79-449F-49E9-AD77-366C84FA8712}" srcOrd="4" destOrd="0" presId="urn:microsoft.com/office/officeart/2005/8/layout/venn1"/>
    <dgm:cxn modelId="{203E0387-4252-417C-9CEC-D5B5CB4CF965}" type="presParOf" srcId="{ABE55FA3-CD86-43B3-9D83-BB1BECB9956A}" destId="{AE29DD1E-CF8C-4D95-996C-74673D3F046F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20150612115035_i3YHr.thumb.224_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0613"/>
            <a:ext cx="9144000" cy="68886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rgbClr val="0033CC"/>
                </a:solidFill>
                <a:latin typeface="華康魏碑體(P)" pitchFamily="66" charset="-120"/>
                <a:ea typeface="華康魏碑體(P)" pitchFamily="66" charset="-120"/>
              </a:rPr>
              <a:t>教師學</a:t>
            </a:r>
            <a:r>
              <a:rPr lang="zh-TW" altLang="en-US" sz="5400" b="1" dirty="0" smtClean="0">
                <a:solidFill>
                  <a:srgbClr val="0033CC"/>
                </a:solidFill>
                <a:latin typeface="華康魏碑體(P)" pitchFamily="66" charset="-120"/>
                <a:ea typeface="華康魏碑體(P)" pitchFamily="66" charset="-120"/>
              </a:rPr>
              <a:t>－鐸聲五曲</a:t>
            </a:r>
            <a:endParaRPr lang="zh-TW" altLang="en-US" sz="5400" b="1" dirty="0">
              <a:solidFill>
                <a:srgbClr val="0033CC"/>
              </a:solidFill>
              <a:latin typeface="華康魏碑體(P)" pitchFamily="66" charset="-120"/>
              <a:ea typeface="華康魏碑體(P)" pitchFamily="66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 smtClean="0">
                <a:solidFill>
                  <a:srgbClr val="C00000"/>
                </a:solidFill>
                <a:latin typeface="華康魏碑體(P)" pitchFamily="66" charset="-120"/>
                <a:ea typeface="華康魏碑體(P)" pitchFamily="66" charset="-120"/>
              </a:rPr>
              <a:t>鄭崇趁 教授</a:t>
            </a:r>
            <a:endParaRPr lang="zh-TW" altLang="en-US" dirty="0">
              <a:solidFill>
                <a:srgbClr val="C00000"/>
              </a:solidFill>
              <a:latin typeface="華康魏碑體(P)" pitchFamily="66" charset="-120"/>
              <a:ea typeface="華康魏碑體(P)" pitchFamily="66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sy_201103311154100606-1.jpg"/>
          <p:cNvPicPr>
            <a:picLocks noChangeAspect="1"/>
          </p:cNvPicPr>
          <p:nvPr/>
        </p:nvPicPr>
        <p:blipFill>
          <a:blip r:embed="rId2">
            <a:lum bright="10000"/>
          </a:blip>
          <a:srcRect b="7198"/>
          <a:stretch>
            <a:fillRect/>
          </a:stretch>
        </p:blipFill>
        <p:spPr>
          <a:xfrm>
            <a:off x="0" y="196452"/>
            <a:ext cx="9144000" cy="6447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教師學</a:t>
            </a:r>
            <a:r>
              <a:rPr lang="en-US" altLang="zh-TW" dirty="0" smtClean="0">
                <a:solidFill>
                  <a:srgbClr val="C00000"/>
                </a:solidFill>
                <a:ea typeface="金梅流行書" pitchFamily="49" charset="-120"/>
              </a:rPr>
              <a:t>-</a:t>
            </a:r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鐸聲五曲</a:t>
            </a:r>
            <a:endParaRPr lang="zh-TW" altLang="en-US" dirty="0">
              <a:solidFill>
                <a:srgbClr val="C00000"/>
              </a:solidFill>
              <a:ea typeface="金梅流行書" pitchFamily="49" charset="-120"/>
            </a:endParaRPr>
          </a:p>
        </p:txBody>
      </p:sp>
      <p:pic>
        <p:nvPicPr>
          <p:cNvPr id="4" name="內容版面配置區 3" descr="IMG_20151112_18413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4621" t="2525" r="8567"/>
          <a:stretch>
            <a:fillRect/>
          </a:stretch>
        </p:blipFill>
        <p:spPr>
          <a:xfrm>
            <a:off x="642910" y="1500174"/>
            <a:ext cx="3143272" cy="4411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字方塊 4"/>
          <p:cNvSpPr txBox="1"/>
          <p:nvPr/>
        </p:nvSpPr>
        <p:spPr>
          <a:xfrm>
            <a:off x="4000496" y="2928934"/>
            <a:ext cx="450059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00FF"/>
                </a:solidFill>
                <a:ea typeface="金梅流行書" pitchFamily="49" charset="-120"/>
              </a:rPr>
              <a:t>首部曲    鐘鳴大地</a:t>
            </a:r>
            <a:r>
              <a:rPr lang="zh-TW" altLang="en-US" sz="2800" dirty="0" smtClean="0">
                <a:solidFill>
                  <a:srgbClr val="0000FF"/>
                </a:solidFill>
                <a:ea typeface="金梅流行書" pitchFamily="49" charset="-120"/>
              </a:rPr>
              <a:t>．人師</a:t>
            </a:r>
            <a:endParaRPr lang="en-US" altLang="zh-TW" sz="2800" dirty="0" smtClean="0">
              <a:solidFill>
                <a:srgbClr val="0000FF"/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rgbClr val="C00000"/>
                </a:solidFill>
                <a:ea typeface="金梅流行書" pitchFamily="49" charset="-120"/>
              </a:rPr>
              <a:t>二部曲    朝陽東昇．使命</a:t>
            </a:r>
            <a:endParaRPr lang="en-US" altLang="zh-TW" sz="2800" dirty="0" smtClean="0">
              <a:solidFill>
                <a:srgbClr val="C00000"/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rgbClr val="00B050"/>
                </a:solidFill>
                <a:ea typeface="金梅流行書" pitchFamily="49" charset="-120"/>
              </a:rPr>
              <a:t>三部曲    春風化雨．動能</a:t>
            </a:r>
            <a:endParaRPr lang="en-US" altLang="zh-TW" sz="2800" dirty="0" smtClean="0">
              <a:solidFill>
                <a:srgbClr val="00B050"/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四部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曲    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明月長空．品質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五部</a:t>
            </a:r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曲    </a:t>
            </a:r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繁星爭輝．風格</a:t>
            </a:r>
            <a:endParaRPr lang="en-US" altLang="zh-TW" sz="2800" dirty="0" smtClean="0">
              <a:solidFill>
                <a:srgbClr val="FF33CC"/>
              </a:solidFill>
              <a:ea typeface="金梅流行書" pitchFamily="49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sy_201103311154100606-1.jpg"/>
          <p:cNvPicPr>
            <a:picLocks noChangeAspect="1"/>
          </p:cNvPicPr>
          <p:nvPr/>
        </p:nvPicPr>
        <p:blipFill>
          <a:blip r:embed="rId2">
            <a:lum bright="10000"/>
          </a:blip>
          <a:srcRect b="7198"/>
          <a:stretch>
            <a:fillRect/>
          </a:stretch>
        </p:blipFill>
        <p:spPr>
          <a:xfrm>
            <a:off x="0" y="196452"/>
            <a:ext cx="9144000" cy="6447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教師學</a:t>
            </a:r>
            <a:r>
              <a:rPr lang="en-US" altLang="zh-TW" dirty="0" smtClean="0">
                <a:solidFill>
                  <a:srgbClr val="C00000"/>
                </a:solidFill>
                <a:ea typeface="金梅流行書" pitchFamily="49" charset="-120"/>
              </a:rPr>
              <a:t>-</a:t>
            </a:r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鐸聲五曲</a:t>
            </a:r>
            <a:endParaRPr lang="zh-TW" altLang="en-US" dirty="0">
              <a:solidFill>
                <a:srgbClr val="C00000"/>
              </a:solidFill>
              <a:ea typeface="金梅流行書" pitchFamily="49" charset="-120"/>
            </a:endParaRPr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625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4396120" y="3429000"/>
            <a:ext cx="461665" cy="1928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經營教育之學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071802" y="2071678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800" dirty="0" smtClean="0">
                <a:latin typeface="華康魏碑體(P)" pitchFamily="66" charset="-120"/>
                <a:ea typeface="金梅流行書" pitchFamily="49" charset="-120"/>
              </a:rPr>
              <a:t>教師學</a:t>
            </a:r>
            <a:endParaRPr lang="zh-TW" altLang="en-US" sz="4800" dirty="0">
              <a:latin typeface="華康魏碑體(P)" pitchFamily="66" charset="-120"/>
              <a:ea typeface="金梅流行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sy_201103311154100606-1.jpg"/>
          <p:cNvPicPr>
            <a:picLocks noChangeAspect="1"/>
          </p:cNvPicPr>
          <p:nvPr/>
        </p:nvPicPr>
        <p:blipFill>
          <a:blip r:embed="rId2">
            <a:lum bright="10000"/>
          </a:blip>
          <a:srcRect b="7198"/>
          <a:stretch>
            <a:fillRect/>
          </a:stretch>
        </p:blipFill>
        <p:spPr>
          <a:xfrm>
            <a:off x="0" y="196452"/>
            <a:ext cx="9144000" cy="6447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教師學</a:t>
            </a:r>
            <a:r>
              <a:rPr lang="en-US" altLang="zh-TW" dirty="0" smtClean="0">
                <a:solidFill>
                  <a:srgbClr val="C00000"/>
                </a:solidFill>
                <a:ea typeface="金梅流行書" pitchFamily="49" charset="-120"/>
              </a:rPr>
              <a:t>-</a:t>
            </a:r>
            <a:r>
              <a:rPr lang="zh-TW" altLang="en-US" dirty="0" smtClean="0">
                <a:solidFill>
                  <a:srgbClr val="C00000"/>
                </a:solidFill>
                <a:ea typeface="金梅流行書" pitchFamily="49" charset="-120"/>
              </a:rPr>
              <a:t>鐸聲五曲</a:t>
            </a:r>
            <a:endParaRPr lang="zh-TW" altLang="en-US" dirty="0">
              <a:solidFill>
                <a:srgbClr val="C00000"/>
              </a:solidFill>
              <a:ea typeface="金梅流行書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00034" y="1285860"/>
            <a:ext cx="80724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00FF"/>
                </a:solidFill>
                <a:ea typeface="金梅流行書" pitchFamily="49" charset="-120"/>
              </a:rPr>
              <a:t>首部曲    鐘鳴大地</a:t>
            </a:r>
            <a:r>
              <a:rPr lang="zh-TW" altLang="en-US" sz="2800" dirty="0" smtClean="0">
                <a:solidFill>
                  <a:srgbClr val="0000FF"/>
                </a:solidFill>
                <a:ea typeface="金梅流行書" pitchFamily="49" charset="-120"/>
              </a:rPr>
              <a:t>．人</a:t>
            </a:r>
            <a:r>
              <a:rPr lang="zh-TW" altLang="en-US" sz="2800" b="1" dirty="0" smtClean="0">
                <a:solidFill>
                  <a:srgbClr val="0000FF"/>
                </a:solidFill>
                <a:ea typeface="金梅流行書" pitchFamily="49" charset="-120"/>
              </a:rPr>
              <a:t>師</a:t>
            </a:r>
            <a:endParaRPr lang="en-US" altLang="zh-TW" sz="2800" b="1" dirty="0" smtClean="0">
              <a:solidFill>
                <a:srgbClr val="0000FF"/>
              </a:solidFill>
              <a:ea typeface="金梅流行書" pitchFamily="49" charset="-120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                                 </a:t>
            </a:r>
            <a:r>
              <a:rPr lang="en-US" altLang="zh-TW" sz="2800" b="1" dirty="0" smtClean="0">
                <a:solidFill>
                  <a:srgbClr val="002060"/>
                </a:solidFill>
                <a:ea typeface="全真行書" pitchFamily="49" charset="-120"/>
              </a:rPr>
              <a:t>--------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教師的生命願景與教育志業</a:t>
            </a:r>
            <a:endParaRPr lang="en-US" altLang="zh-TW" sz="2800" b="1" dirty="0" smtClean="0">
              <a:solidFill>
                <a:srgbClr val="002060"/>
              </a:solidFill>
              <a:ea typeface="全真行書" pitchFamily="49" charset="-120"/>
            </a:endParaRPr>
          </a:p>
          <a:p>
            <a:r>
              <a:rPr lang="zh-TW" altLang="en-US" sz="2800" dirty="0" smtClean="0">
                <a:solidFill>
                  <a:srgbClr val="C00000"/>
                </a:solidFill>
                <a:ea typeface="金梅流行書" pitchFamily="49" charset="-120"/>
              </a:rPr>
              <a:t>二部曲    朝陽東昇．使命</a:t>
            </a:r>
            <a:endParaRPr lang="en-US" altLang="zh-TW" sz="2800" dirty="0" smtClean="0">
              <a:solidFill>
                <a:srgbClr val="C00000"/>
              </a:solidFill>
              <a:ea typeface="金梅流行書" pitchFamily="49" charset="-120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                                 </a:t>
            </a:r>
            <a:r>
              <a:rPr lang="en-US" altLang="zh-TW" sz="2800" b="1" dirty="0" smtClean="0">
                <a:solidFill>
                  <a:srgbClr val="002060"/>
                </a:solidFill>
                <a:ea typeface="全真行書" pitchFamily="49" charset="-120"/>
              </a:rPr>
              <a:t>--------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教師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的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核心價值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與專業示範</a:t>
            </a:r>
            <a:endParaRPr lang="en-US" altLang="zh-TW" sz="2800" dirty="0" smtClean="0">
              <a:solidFill>
                <a:srgbClr val="C00000"/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rgbClr val="00B050"/>
                </a:solidFill>
                <a:ea typeface="金梅流行書" pitchFamily="49" charset="-120"/>
              </a:rPr>
              <a:t>三部曲    春風化雨．動能</a:t>
            </a:r>
            <a:endParaRPr lang="en-US" altLang="zh-TW" sz="2800" dirty="0" smtClean="0">
              <a:solidFill>
                <a:srgbClr val="00B050"/>
              </a:solidFill>
              <a:ea typeface="金梅流行書" pitchFamily="49" charset="-120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                                 </a:t>
            </a:r>
            <a:r>
              <a:rPr lang="en-US" altLang="zh-TW" sz="2800" b="1" dirty="0" smtClean="0">
                <a:solidFill>
                  <a:srgbClr val="002060"/>
                </a:solidFill>
                <a:ea typeface="全真行書" pitchFamily="49" charset="-120"/>
              </a:rPr>
              <a:t>--------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教師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的核心能力與智慧資本</a:t>
            </a:r>
            <a:endParaRPr lang="en-US" altLang="zh-TW" sz="2800" dirty="0" smtClean="0">
              <a:solidFill>
                <a:srgbClr val="00B050"/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四部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曲    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  <a:ea typeface="金梅流行書" pitchFamily="49" charset="-120"/>
              </a:rPr>
              <a:t>明月長空．品質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  <a:ea typeface="金梅流行書" pitchFamily="49" charset="-120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                                 </a:t>
            </a:r>
            <a:r>
              <a:rPr lang="en-US" altLang="zh-TW" sz="2800" b="1" dirty="0" smtClean="0">
                <a:solidFill>
                  <a:srgbClr val="002060"/>
                </a:solidFill>
                <a:ea typeface="全真行書" pitchFamily="49" charset="-120"/>
              </a:rPr>
              <a:t>--------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教師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的教育品質與績效責任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  <a:ea typeface="金梅流行書" pitchFamily="49" charset="-120"/>
            </a:endParaRPr>
          </a:p>
          <a:p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五部</a:t>
            </a:r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曲    </a:t>
            </a:r>
            <a:r>
              <a:rPr lang="zh-TW" altLang="en-US" sz="2800" dirty="0" smtClean="0">
                <a:solidFill>
                  <a:srgbClr val="FF33CC"/>
                </a:solidFill>
                <a:ea typeface="金梅流行書" pitchFamily="49" charset="-120"/>
              </a:rPr>
              <a:t>繁星爭輝．風格</a:t>
            </a:r>
            <a:endParaRPr lang="en-US" altLang="zh-TW" sz="2800" dirty="0" smtClean="0">
              <a:solidFill>
                <a:srgbClr val="FF33CC"/>
              </a:solidFill>
              <a:ea typeface="金梅流行書" pitchFamily="49" charset="-120"/>
            </a:endParaRPr>
          </a:p>
          <a:p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                                 </a:t>
            </a:r>
            <a:r>
              <a:rPr lang="en-US" altLang="zh-TW" sz="2800" b="1" dirty="0" smtClean="0">
                <a:solidFill>
                  <a:srgbClr val="002060"/>
                </a:solidFill>
                <a:ea typeface="全真行書" pitchFamily="49" charset="-120"/>
              </a:rPr>
              <a:t>--------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教師</a:t>
            </a:r>
            <a:r>
              <a:rPr lang="zh-TW" altLang="en-US" sz="2800" b="1" dirty="0" smtClean="0">
                <a:solidFill>
                  <a:srgbClr val="002060"/>
                </a:solidFill>
                <a:ea typeface="全真行書" pitchFamily="49" charset="-120"/>
              </a:rPr>
              <a:t>的系統思考與順性楊才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   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160</Words>
  <PresentationFormat>如螢幕大小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教師學－鐸聲五曲</vt:lpstr>
      <vt:lpstr>教師學-鐸聲五曲</vt:lpstr>
      <vt:lpstr>教師學-鐸聲五曲</vt:lpstr>
      <vt:lpstr>教師學-鐸聲五曲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教師學－鐸聲五曲</dc:title>
  <cp:lastModifiedBy>user</cp:lastModifiedBy>
  <cp:revision>6</cp:revision>
  <dcterms:modified xsi:type="dcterms:W3CDTF">2015-12-13T16:16:05Z</dcterms:modified>
</cp:coreProperties>
</file>