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0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14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11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14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86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52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65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89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75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20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64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59C7-5E15-400D-B980-E315453F23AE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00D7-C037-438B-AC55-3D793F8E3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86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02" y="0"/>
            <a:ext cx="8475115" cy="67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46" y="0"/>
            <a:ext cx="9244620" cy="67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93" y="0"/>
            <a:ext cx="9165564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7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張麗君</dc:creator>
  <cp:lastModifiedBy>張麗君</cp:lastModifiedBy>
  <cp:revision>2</cp:revision>
  <dcterms:created xsi:type="dcterms:W3CDTF">2019-09-01T14:46:32Z</dcterms:created>
  <dcterms:modified xsi:type="dcterms:W3CDTF">2019-09-01T14:52:22Z</dcterms:modified>
</cp:coreProperties>
</file>