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2015/3/25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鐘有輝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自然能量萬花筒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2454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180245"/>
            <a:ext cx="6635536" cy="44089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82515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28093"/>
            <a:ext cx="6671900" cy="4433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4495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9633" y="1726911"/>
            <a:ext cx="487674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8851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5"/>
            <a:ext cx="6202768" cy="4121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0546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83" y="1196752"/>
            <a:ext cx="6311861" cy="41939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6561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0</TotalTime>
  <Words>4</Words>
  <Application>Microsoft Office PowerPoint</Application>
  <PresentationFormat>如螢幕大小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時裝</vt:lpstr>
      <vt:lpstr>鐘有輝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鐘有輝</dc:title>
  <dc:creator>謝秀華</dc:creator>
  <cp:lastModifiedBy>謝秀華</cp:lastModifiedBy>
  <cp:revision>1</cp:revision>
  <dcterms:created xsi:type="dcterms:W3CDTF">2015-03-24T23:36:44Z</dcterms:created>
  <dcterms:modified xsi:type="dcterms:W3CDTF">2015-03-24T23:41:52Z</dcterms:modified>
</cp:coreProperties>
</file>