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F1B7"/>
    <a:srgbClr val="FFCC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B82DF-6954-4DA4-B6BF-F39CDF3C6127}" type="datetimeFigureOut">
              <a:rPr lang="zh-TW" altLang="en-US" smtClean="0"/>
              <a:t>2021/5/13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1306A-BBEA-4A71-B46B-D106757B14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1572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B82DF-6954-4DA4-B6BF-F39CDF3C6127}" type="datetimeFigureOut">
              <a:rPr lang="zh-TW" altLang="en-US" smtClean="0"/>
              <a:t>2021/5/13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1306A-BBEA-4A71-B46B-D106757B14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3327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B82DF-6954-4DA4-B6BF-F39CDF3C6127}" type="datetimeFigureOut">
              <a:rPr lang="zh-TW" altLang="en-US" smtClean="0"/>
              <a:t>2021/5/13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1306A-BBEA-4A71-B46B-D106757B14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801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B82DF-6954-4DA4-B6BF-F39CDF3C6127}" type="datetimeFigureOut">
              <a:rPr lang="zh-TW" altLang="en-US" smtClean="0"/>
              <a:t>2021/5/13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1306A-BBEA-4A71-B46B-D106757B14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3297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B82DF-6954-4DA4-B6BF-F39CDF3C6127}" type="datetimeFigureOut">
              <a:rPr lang="zh-TW" altLang="en-US" smtClean="0"/>
              <a:t>2021/5/13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1306A-BBEA-4A71-B46B-D106757B14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6158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B82DF-6954-4DA4-B6BF-F39CDF3C6127}" type="datetimeFigureOut">
              <a:rPr lang="zh-TW" altLang="en-US" smtClean="0"/>
              <a:t>2021/5/13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1306A-BBEA-4A71-B46B-D106757B14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0301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B82DF-6954-4DA4-B6BF-F39CDF3C6127}" type="datetimeFigureOut">
              <a:rPr lang="zh-TW" altLang="en-US" smtClean="0"/>
              <a:t>2021/5/13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1306A-BBEA-4A71-B46B-D106757B14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0946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B82DF-6954-4DA4-B6BF-F39CDF3C6127}" type="datetimeFigureOut">
              <a:rPr lang="zh-TW" altLang="en-US" smtClean="0"/>
              <a:t>2021/5/13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1306A-BBEA-4A71-B46B-D106757B14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3848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B82DF-6954-4DA4-B6BF-F39CDF3C6127}" type="datetimeFigureOut">
              <a:rPr lang="zh-TW" altLang="en-US" smtClean="0"/>
              <a:t>2021/5/13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1306A-BBEA-4A71-B46B-D106757B14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0242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B82DF-6954-4DA4-B6BF-F39CDF3C6127}" type="datetimeFigureOut">
              <a:rPr lang="zh-TW" altLang="en-US" smtClean="0"/>
              <a:t>2021/5/13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1306A-BBEA-4A71-B46B-D106757B14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6638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B82DF-6954-4DA4-B6BF-F39CDF3C6127}" type="datetimeFigureOut">
              <a:rPr lang="zh-TW" altLang="en-US" smtClean="0"/>
              <a:t>2021/5/13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1306A-BBEA-4A71-B46B-D106757B14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2279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B82DF-6954-4DA4-B6BF-F39CDF3C6127}" type="datetimeFigureOut">
              <a:rPr lang="zh-TW" altLang="en-US" smtClean="0"/>
              <a:t>2021/5/13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1306A-BBEA-4A71-B46B-D106757B14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447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952" y="188640"/>
            <a:ext cx="8818145" cy="648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844824"/>
            <a:ext cx="1800200" cy="1061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98852" y="332656"/>
            <a:ext cx="7268344" cy="1296144"/>
          </a:xfrm>
        </p:spPr>
        <p:txBody>
          <a:bodyPr>
            <a:noAutofit/>
          </a:bodyPr>
          <a:lstStyle/>
          <a:p>
            <a:r>
              <a:rPr lang="zh-TW" altLang="en-US" sz="55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永  靖  國  小</a:t>
            </a:r>
            <a:br>
              <a:rPr lang="zh-TW" altLang="en-US" sz="55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109</a:t>
            </a:r>
            <a:r>
              <a:rPr lang="zh-TW" altLang="en-US" sz="48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學年度閱讀推廣活動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844824"/>
            <a:ext cx="2160240" cy="1061171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>
            <a:noFill/>
          </a:ln>
        </p:spPr>
      </p:pic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763688" y="1988840"/>
            <a:ext cx="5400600" cy="3168352"/>
          </a:xfrm>
        </p:spPr>
        <p:txBody>
          <a:bodyPr>
            <a:normAutofit fontScale="85000" lnSpcReduction="20000"/>
          </a:bodyPr>
          <a:lstStyle/>
          <a:p>
            <a:r>
              <a:rPr lang="zh-TW" altLang="en-US" sz="90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大手</a:t>
            </a:r>
            <a:r>
              <a:rPr lang="zh-TW" altLang="en-US" sz="9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牽</a:t>
            </a:r>
            <a:r>
              <a:rPr lang="zh-TW" altLang="en-US" sz="90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小手</a:t>
            </a:r>
            <a:endParaRPr lang="en-US" altLang="zh-TW" sz="9000" b="1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8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閱讀</a:t>
            </a:r>
            <a:endParaRPr lang="en-US" altLang="zh-TW" sz="80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8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一起走</a:t>
            </a:r>
          </a:p>
        </p:txBody>
      </p:sp>
    </p:spTree>
    <p:extLst>
      <p:ext uri="{BB962C8B-B14F-4D97-AF65-F5344CB8AC3E}">
        <p14:creationId xmlns:p14="http://schemas.microsoft.com/office/powerpoint/2010/main" val="91849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1750"/>
            <a:ext cx="8928992" cy="679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文字方塊 3"/>
          <p:cNvSpPr txBox="1"/>
          <p:nvPr/>
        </p:nvSpPr>
        <p:spPr>
          <a:xfrm>
            <a:off x="980807" y="332656"/>
            <a:ext cx="763284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500" dirty="0">
                <a:latin typeface="標楷體" panose="03000509000000000000" pitchFamily="65" charset="-120"/>
                <a:ea typeface="標楷體" panose="03000509000000000000" pitchFamily="65" charset="-120"/>
              </a:rPr>
              <a:t>一、</a:t>
            </a:r>
            <a:r>
              <a:rPr lang="zh-TW" altLang="zh-TW" sz="5500" dirty="0">
                <a:latin typeface="標楷體" panose="03000509000000000000" pitchFamily="65" charset="-120"/>
                <a:ea typeface="標楷體" panose="03000509000000000000" pitchFamily="65" charset="-120"/>
              </a:rPr>
              <a:t>時間</a:t>
            </a:r>
            <a:r>
              <a:rPr lang="zh-TW" altLang="en-US" sz="55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5500" dirty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zh-TW" sz="5500" dirty="0">
                <a:latin typeface="標楷體" panose="03000509000000000000" pitchFamily="65" charset="-120"/>
                <a:ea typeface="標楷體" panose="03000509000000000000" pitchFamily="65" charset="-120"/>
              </a:rPr>
              <a:t>分鐘左右</a:t>
            </a:r>
            <a:endParaRPr lang="zh-TW" altLang="en-US" sz="55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980807" y="1343383"/>
            <a:ext cx="806489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500" dirty="0">
                <a:latin typeface="標楷體" panose="03000509000000000000" pitchFamily="65" charset="-120"/>
                <a:ea typeface="標楷體" panose="03000509000000000000" pitchFamily="65" charset="-120"/>
              </a:rPr>
              <a:t>二、送卡片：學弟妹記得 </a:t>
            </a:r>
            <a:endParaRPr lang="en-US" altLang="zh-TW" sz="55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5500" dirty="0">
                <a:latin typeface="標楷體" panose="03000509000000000000" pitchFamily="65" charset="-120"/>
                <a:ea typeface="標楷體" panose="03000509000000000000" pitchFamily="65" charset="-120"/>
              </a:rPr>
              <a:t>    跟學長姐說謝謝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980807" y="3228072"/>
            <a:ext cx="799631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500" dirty="0">
                <a:latin typeface="標楷體" panose="03000509000000000000" pitchFamily="65" charset="-120"/>
                <a:ea typeface="標楷體" panose="03000509000000000000" pitchFamily="65" charset="-120"/>
              </a:rPr>
              <a:t>三、學長姐鼓勵</a:t>
            </a:r>
            <a:endParaRPr lang="en-US" altLang="zh-TW" sz="55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5500" dirty="0">
                <a:latin typeface="標楷體" panose="03000509000000000000" pitchFamily="65" charset="-120"/>
                <a:ea typeface="標楷體" panose="03000509000000000000" pitchFamily="65" charset="-120"/>
              </a:rPr>
              <a:t>    學弟妹多看書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911618" y="4980993"/>
            <a:ext cx="8064896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500" dirty="0">
                <a:latin typeface="標楷體" panose="03000509000000000000" pitchFamily="65" charset="-120"/>
                <a:ea typeface="標楷體" panose="03000509000000000000" pitchFamily="65" charset="-120"/>
              </a:rPr>
              <a:t>四、學長姐交換座位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B8C90B4B-030E-467A-8E1F-8491155CA7E2}"/>
              </a:ext>
            </a:extLst>
          </p:cNvPr>
          <p:cNvSpPr txBox="1"/>
          <p:nvPr/>
        </p:nvSpPr>
        <p:spPr>
          <a:xfrm>
            <a:off x="902411" y="5887531"/>
            <a:ext cx="8064896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500" dirty="0">
                <a:latin typeface="標楷體" panose="03000509000000000000" pitchFamily="65" charset="-120"/>
                <a:ea typeface="標楷體" panose="03000509000000000000" pitchFamily="65" charset="-120"/>
              </a:rPr>
              <a:t>五、擇優獎勵</a:t>
            </a:r>
          </a:p>
        </p:txBody>
      </p:sp>
    </p:spTree>
    <p:extLst>
      <p:ext uri="{BB962C8B-B14F-4D97-AF65-F5344CB8AC3E}">
        <p14:creationId xmlns:p14="http://schemas.microsoft.com/office/powerpoint/2010/main" val="2134048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61</Words>
  <Application>Microsoft Office PowerPoint</Application>
  <PresentationFormat>如螢幕大小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新細明體</vt:lpstr>
      <vt:lpstr>標楷體</vt:lpstr>
      <vt:lpstr>Arial</vt:lpstr>
      <vt:lpstr>Calibri</vt:lpstr>
      <vt:lpstr>Office 佈景主題</vt:lpstr>
      <vt:lpstr>永  靖  國  小 109學年度閱讀推廣活動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永  靖  國  小 106學年度閱讀推廣活動</dc:title>
  <dc:creator>蔡燿仰</dc:creator>
  <cp:lastModifiedBy>mingcyuanb</cp:lastModifiedBy>
  <cp:revision>9</cp:revision>
  <dcterms:created xsi:type="dcterms:W3CDTF">2017-12-22T05:48:07Z</dcterms:created>
  <dcterms:modified xsi:type="dcterms:W3CDTF">2021-05-13T08:17:19Z</dcterms:modified>
</cp:coreProperties>
</file>