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1B7"/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57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32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0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29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15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30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9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84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24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63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27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82DF-6954-4DA4-B6BF-F39CDF3C6127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306A-BBEA-4A71-B46B-D106757B14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4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2" y="188640"/>
            <a:ext cx="8818145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1800200" cy="106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8852" y="332656"/>
            <a:ext cx="7268344" cy="1296144"/>
          </a:xfrm>
        </p:spPr>
        <p:txBody>
          <a:bodyPr>
            <a:noAutofit/>
          </a:bodyPr>
          <a:lstStyle/>
          <a:p>
            <a:r>
              <a:rPr lang="zh-TW" altLang="en-US" sz="55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  靖  國  小</a:t>
            </a:r>
            <a:br>
              <a:rPr lang="zh-TW" altLang="en-US" sz="55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4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學年度閱讀推廣活動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2160240" cy="106117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63688" y="1988840"/>
            <a:ext cx="5400600" cy="3168352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9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大手</a:t>
            </a:r>
            <a:r>
              <a:rPr lang="zh-TW" altLang="en-US" sz="9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牽</a:t>
            </a:r>
            <a:r>
              <a:rPr lang="zh-TW" altLang="en-US" sz="9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小手</a:t>
            </a:r>
            <a:endParaRPr lang="en-US" altLang="zh-TW" sz="9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endParaRPr lang="en-US" altLang="zh-TW" sz="8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一起走</a:t>
            </a:r>
          </a:p>
        </p:txBody>
      </p:sp>
    </p:spTree>
    <p:extLst>
      <p:ext uri="{BB962C8B-B14F-4D97-AF65-F5344CB8AC3E}">
        <p14:creationId xmlns:p14="http://schemas.microsoft.com/office/powerpoint/2010/main" val="9184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750"/>
            <a:ext cx="8928992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980807" y="332656"/>
            <a:ext cx="763284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分鐘左右</a:t>
            </a:r>
            <a:endParaRPr lang="zh-TW" altLang="en-US" sz="5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80807" y="1343383"/>
            <a:ext cx="80648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二、送卡片：學弟妹記得 </a:t>
            </a:r>
            <a:endParaRPr lang="en-US" altLang="zh-TW" sz="5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    跟學長姐說謝謝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980807" y="3228072"/>
            <a:ext cx="79963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三、學長姐鼓勵</a:t>
            </a:r>
            <a:endParaRPr lang="en-US" altLang="zh-TW" sz="5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    學弟妹多看書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911618" y="4980993"/>
            <a:ext cx="80648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四、學長姐交換座位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8C90B4B-030E-467A-8E1F-8491155CA7E2}"/>
              </a:ext>
            </a:extLst>
          </p:cNvPr>
          <p:cNvSpPr txBox="1"/>
          <p:nvPr/>
        </p:nvSpPr>
        <p:spPr>
          <a:xfrm>
            <a:off x="902411" y="5887531"/>
            <a:ext cx="80648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5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五、擇優獎勵</a:t>
            </a:r>
          </a:p>
        </p:txBody>
      </p:sp>
    </p:spTree>
    <p:extLst>
      <p:ext uri="{BB962C8B-B14F-4D97-AF65-F5344CB8AC3E}">
        <p14:creationId xmlns:p14="http://schemas.microsoft.com/office/powerpoint/2010/main" val="213404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61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Office 佈景主題</vt:lpstr>
      <vt:lpstr>永  靖  國  小 109學年度閱讀推廣活動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永  靖  國  小 106學年度閱讀推廣活動</dc:title>
  <dc:creator>蔡燿仰</dc:creator>
  <cp:lastModifiedBy>mingcyuanb</cp:lastModifiedBy>
  <cp:revision>9</cp:revision>
  <dcterms:created xsi:type="dcterms:W3CDTF">2017-12-22T05:48:07Z</dcterms:created>
  <dcterms:modified xsi:type="dcterms:W3CDTF">2021-05-13T08:17:19Z</dcterms:modified>
</cp:coreProperties>
</file>