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handoutMasterIdLst>
    <p:handoutMasterId r:id="rId5"/>
  </p:handoutMasterIdLst>
  <p:sldIdLst>
    <p:sldId id="560" r:id="rId2"/>
    <p:sldId id="562" r:id="rId3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3300"/>
    <a:srgbClr val="00CC66"/>
    <a:srgbClr val="000066"/>
    <a:srgbClr val="33CC33"/>
    <a:srgbClr val="FF33CC"/>
    <a:srgbClr val="CEECB2"/>
    <a:srgbClr val="FFFFCC"/>
    <a:srgbClr val="FFFF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96" autoAdjust="0"/>
    <p:restoredTop sz="91885" autoAdjust="0"/>
  </p:normalViewPr>
  <p:slideViewPr>
    <p:cSldViewPr>
      <p:cViewPr varScale="1">
        <p:scale>
          <a:sx n="105" d="100"/>
          <a:sy n="105" d="100"/>
        </p:scale>
        <p:origin x="17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E54700DF-DE57-4C6F-9889-3E97402C7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72F9712-9F7B-42CA-9B19-7AF356757D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1D22E43-23CF-4417-AD27-3C5568FDB8A9}" type="datetimeFigureOut">
              <a:rPr lang="zh-TW" altLang="en-US"/>
              <a:pPr>
                <a:defRPr/>
              </a:pPr>
              <a:t>2023/10/17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7041282-6130-44FC-8558-27A96D320B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3B8E443-D96A-4051-9077-A360A8C971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85039CF-642D-441D-B58C-58CFAAF98AA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5116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2C74BE9E-4662-4D96-A015-8C96362255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A47AFA90-C9C5-4EAA-ADB2-881A53CDCA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FB6E2D7F-A939-45E2-96DD-CDF531B6CD1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>
            <a:extLst>
              <a:ext uri="{FF2B5EF4-FFF2-40B4-BE49-F238E27FC236}">
                <a16:creationId xmlns:a16="http://schemas.microsoft.com/office/drawing/2014/main" id="{9844F522-07B3-4C9D-A636-5120CCDFB8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48486" name="Rectangle 6">
            <a:extLst>
              <a:ext uri="{FF2B5EF4-FFF2-40B4-BE49-F238E27FC236}">
                <a16:creationId xmlns:a16="http://schemas.microsoft.com/office/drawing/2014/main" id="{D00AC7ED-3EC5-4F02-A2D1-DA47297ADF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8487" name="Rectangle 7">
            <a:extLst>
              <a:ext uri="{FF2B5EF4-FFF2-40B4-BE49-F238E27FC236}">
                <a16:creationId xmlns:a16="http://schemas.microsoft.com/office/drawing/2014/main" id="{C6F58E85-5F0B-4205-BEDD-A676B6BFDC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EFE3240-8C4A-4F39-AED8-AE9DD3F0A1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8220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573E04FD-FF84-47CD-94D7-7F40EE9A7E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BD7C5F-3052-43D3-8E01-70837D0687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AF72FF-720C-4F31-8FAB-FDB21D89BA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623656-EF6A-4782-BD51-28B4C9ED66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E5EDF-825C-4827-888E-CFD5AA242E4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2253326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623B57-4DB1-4FC8-8CBE-6A12451B01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C81FD3-63B3-4B32-B083-5A5A14E8EF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2C2A20-FEE0-456C-84B1-84601D3310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D99A3-8377-411B-AF39-683F96C9F37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9706800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FF5A6F-4427-4A96-A248-D0441CA0B7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C8A712-8205-4528-A4AF-3A999B64A7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DE27AB-FA71-4019-AFA8-49F31A9367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A7A08F-A582-49E9-9447-CCA7D3911C8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322570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8D28A1-B60A-40E9-B365-B4774E13A6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37BEAF-9EC7-4D57-9133-4D67EC5A4D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CFD059-B380-482E-B454-11122356C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6EF10-20D3-4CF5-99F1-2A2AD92749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4674249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D6227D-64F5-4704-9948-5A2BB3DCF5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C8E798-74FC-4230-820C-5DB43B0F29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15969E-D780-4696-A79E-E1CD0AB68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BF731-DF39-4E91-92DB-3C5FFCBA9A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745773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B19B79-D228-4FF8-98BE-74DDB90B1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FEBE0E-26AE-4062-82A3-9D69968C4A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6E5762-197B-4B87-99E6-4B15CB471F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19ECF-3036-4DCF-A5F1-3AFE246659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967734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57CCFD-7A75-4638-B0B7-98AF99C285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A06038-6EF5-469D-BCFB-8AA789A9C3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26DC7D-1C59-42D2-9EAE-86E83B9178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A2857-45C8-4497-8063-FD7B8B0D1AD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6583127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D74266-62BF-4C6E-A8CF-9424B187F9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2DB7FF6-34AC-4821-AE1D-8F5FDC073C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DAAD30F-068A-4C19-B16E-D9953EA2EF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DC378-FA6B-4300-AC63-1173BD09F42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34519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84636A1-0910-4996-BDF3-A9B3B2960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721ECE1-9C3A-4E30-97B7-CAE724F6F1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38EF77-BCE8-4BB9-B25A-5784982D4D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F5EE7-8F87-4399-9FAC-4169F5E095C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1334633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D836CD-2EFD-4F08-B9C8-0FE8C4A73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4A1D8B-D82C-4ACC-9510-162667CCE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B1197E-EB78-4D2A-B3B3-68C54E3CB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1E3B5-A630-44E6-86DF-28F26647648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8533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C6636B-2F9F-4E94-BC7F-04EBA0750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C26547-D96E-4AE2-9D55-0A4F703268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4CD6C0-1107-43DA-8535-44155D13C7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C6CDD8-9F06-47F9-9404-C1B5F1F177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89293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79A741-2A1E-45EF-94E1-D749E881E1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521A4D5-69CD-48FD-82CB-D3F026E34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04836" name="Rectangle 4">
            <a:extLst>
              <a:ext uri="{FF2B5EF4-FFF2-40B4-BE49-F238E27FC236}">
                <a16:creationId xmlns:a16="http://schemas.microsoft.com/office/drawing/2014/main" id="{3E213A3A-77BE-4E13-9792-89C746052B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4837" name="Rectangle 5">
            <a:extLst>
              <a:ext uri="{FF2B5EF4-FFF2-40B4-BE49-F238E27FC236}">
                <a16:creationId xmlns:a16="http://schemas.microsoft.com/office/drawing/2014/main" id="{CC16BB4C-2183-4755-97FC-F1F9721F02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4838" name="Rectangle 6">
            <a:extLst>
              <a:ext uri="{FF2B5EF4-FFF2-40B4-BE49-F238E27FC236}">
                <a16:creationId xmlns:a16="http://schemas.microsoft.com/office/drawing/2014/main" id="{8BC3175B-C065-478D-AD44-B9199E47C1C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B6C45FE-B29E-46A9-83DD-CF43898EFCF7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1031" name="圖片 1">
            <a:extLst>
              <a:ext uri="{FF2B5EF4-FFF2-40B4-BE49-F238E27FC236}">
                <a16:creationId xmlns:a16="http://schemas.microsoft.com/office/drawing/2014/main" id="{12FA6ED6-AAF6-4E69-A8CC-A2B95EB2CE7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ransition spd="slow">
    <p:randomBar dir="vert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8CC0BFBB-ECC0-4F20-8E58-F0AE8C0A7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id="{2F71FEBA-E100-40FC-A5A2-ED4096ECC5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536" y="1378440"/>
            <a:ext cx="8150225" cy="963465"/>
          </a:xfrm>
        </p:spPr>
        <p:txBody>
          <a:bodyPr/>
          <a:lstStyle/>
          <a:p>
            <a:pPr eaLnBrk="1" hangingPunct="1"/>
            <a:r>
              <a:rPr lang="zh-TW" altLang="en-US" sz="7200" dirty="0">
                <a:solidFill>
                  <a:srgbClr val="C0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  <a:t>永靖國小</a:t>
            </a:r>
            <a:r>
              <a:rPr lang="en-US" altLang="zh-TW" sz="7200" dirty="0">
                <a:solidFill>
                  <a:srgbClr val="C0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  <a:t>112</a:t>
            </a:r>
            <a:r>
              <a:rPr lang="zh-TW" altLang="en-US" sz="7200" dirty="0">
                <a:solidFill>
                  <a:srgbClr val="C0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  <a:t>學年度</a:t>
            </a:r>
            <a:br>
              <a:rPr lang="en-US" altLang="zh-TW" sz="7200" dirty="0">
                <a:solidFill>
                  <a:srgbClr val="C0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</a:br>
            <a:r>
              <a:rPr lang="zh-TW" altLang="en-US" sz="7200" dirty="0">
                <a:solidFill>
                  <a:srgbClr val="C0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  <a:t>臨時課發會</a:t>
            </a:r>
          </a:p>
        </p:txBody>
      </p:sp>
      <p:sp>
        <p:nvSpPr>
          <p:cNvPr id="3078" name="文字方塊 6">
            <a:extLst>
              <a:ext uri="{FF2B5EF4-FFF2-40B4-BE49-F238E27FC236}">
                <a16:creationId xmlns:a16="http://schemas.microsoft.com/office/drawing/2014/main" id="{6C28032B-1C5F-4DD8-8A9A-69EC77102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136" y="3539511"/>
            <a:ext cx="2952328" cy="75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4300" b="1" dirty="0">
                <a:solidFill>
                  <a:schemeClr val="accent6">
                    <a:lumMod val="75000"/>
                  </a:schemeClr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</a:rPr>
              <a:t>112.10.19</a:t>
            </a:r>
            <a:endParaRPr lang="zh-TW" altLang="en-US" sz="4300" b="1" dirty="0">
              <a:solidFill>
                <a:schemeClr val="accent6">
                  <a:lumMod val="75000"/>
                </a:schemeClr>
              </a:solidFill>
              <a:latin typeface="華康中黑體(P)" panose="020B0500000000000000" pitchFamily="34" charset="-120"/>
              <a:ea typeface="華康中黑體(P)" panose="020B0500000000000000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AC8214A-385D-455A-BD1E-833C3B0C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5EDF-825C-4827-888E-CFD5AA242E4B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6BB9F4-9BD9-4D13-AD04-F1EF6D554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951" y="-21454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華康儷粗黑" panose="020B0709000000000000" pitchFamily="49" charset="-120"/>
                <a:ea typeface="華康儷粗黑" panose="020B0709000000000000" pitchFamily="49" charset="-120"/>
              </a:rPr>
              <a:t>提案討論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F3BA1C-88FB-437C-A235-4CF60B99B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525963"/>
          </a:xfrm>
        </p:spPr>
        <p:txBody>
          <a:bodyPr/>
          <a:lstStyle/>
          <a:p>
            <a:r>
              <a:rPr lang="zh-TW" alt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學年度永靖國民小學「永抱童年靖擁書香」實施計畫修正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385B868-F7C6-46A7-8278-1B2EE92BF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EF10-20D3-4CF5-99F1-2A2AD9274949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3377311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6221215</TotalTime>
  <Words>36</Words>
  <Application>Microsoft Office PowerPoint</Application>
  <PresentationFormat>如螢幕大小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華康中黑體(P)</vt:lpstr>
      <vt:lpstr>華康儷粗黑</vt:lpstr>
      <vt:lpstr>微軟正黑體</vt:lpstr>
      <vt:lpstr>新細明體</vt:lpstr>
      <vt:lpstr>Arial</vt:lpstr>
      <vt:lpstr>預設簡報設計</vt:lpstr>
      <vt:lpstr>永靖國小112學年度 臨時課發會</vt:lpstr>
      <vt:lpstr>提案討論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dd</dc:creator>
  <cp:lastModifiedBy>mingcyuanb</cp:lastModifiedBy>
  <cp:revision>1181</cp:revision>
  <cp:lastPrinted>2021-08-29T08:32:18Z</cp:lastPrinted>
  <dcterms:created xsi:type="dcterms:W3CDTF">2006-07-29T03:40:18Z</dcterms:created>
  <dcterms:modified xsi:type="dcterms:W3CDTF">2023-10-17T01:44:19Z</dcterms:modified>
</cp:coreProperties>
</file>