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7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4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57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81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07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0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21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9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07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26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4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17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0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E83D-EA51-4C81-89E3-6DF11DB8281A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478ECF-716E-4A4B-B01A-16043426D4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4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suite.chc.edu.tw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2912C-AD47-4863-A8C5-C306983AC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家長如何使用手機</a:t>
            </a:r>
            <a:br>
              <a:rPr lang="en-US" altLang="zh-TW" dirty="0"/>
            </a:br>
            <a:r>
              <a:rPr lang="zh-TW" altLang="en-US" dirty="0"/>
              <a:t>進入 </a:t>
            </a:r>
            <a:r>
              <a:rPr lang="en-US" altLang="zh-TW" dirty="0"/>
              <a:t>Meet </a:t>
            </a:r>
            <a:r>
              <a:rPr lang="zh-TW" altLang="en-US" dirty="0"/>
              <a:t>會議室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54199E-71E3-4EE3-82BA-A8F9E3A0E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彰化縣永靖國小</a:t>
            </a:r>
          </a:p>
        </p:txBody>
      </p:sp>
    </p:spTree>
    <p:extLst>
      <p:ext uri="{BB962C8B-B14F-4D97-AF65-F5344CB8AC3E}">
        <p14:creationId xmlns:p14="http://schemas.microsoft.com/office/powerpoint/2010/main" val="325777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F81777-C887-4CE6-8E9E-9FA8B51BFC08}"/>
              </a:ext>
            </a:extLst>
          </p:cNvPr>
          <p:cNvSpPr txBox="1"/>
          <p:nvPr/>
        </p:nvSpPr>
        <p:spPr>
          <a:xfrm>
            <a:off x="667096" y="369116"/>
            <a:ext cx="482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先進入以下網址，查詢學生信箱</a:t>
            </a:r>
            <a:endParaRPr lang="en-US" altLang="zh-TW" dirty="0"/>
          </a:p>
          <a:p>
            <a:r>
              <a:rPr lang="en-US" altLang="zh-TW" dirty="0">
                <a:latin typeface="Arial Narrow" panose="020B0606020202030204" pitchFamily="34" charset="0"/>
                <a:hlinkClick r:id="rId2"/>
              </a:rPr>
              <a:t>https://gsuite.chc.edu.tw</a:t>
            </a:r>
            <a:r>
              <a:rPr lang="zh-TW" altLang="en-US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36188A-37B5-4A00-997A-F63CB1F0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" y="1229729"/>
            <a:ext cx="89439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5A3BA71-0ACB-4E6C-9B04-722D22F2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91" y="1530772"/>
            <a:ext cx="8110652" cy="502941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FF189AA-8333-463A-9444-15664E1D5F15}"/>
              </a:ext>
            </a:extLst>
          </p:cNvPr>
          <p:cNvSpPr txBox="1"/>
          <p:nvPr/>
        </p:nvSpPr>
        <p:spPr>
          <a:xfrm>
            <a:off x="2327358" y="800874"/>
            <a:ext cx="5776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記住學生的信箱，本例為紅框內 </a:t>
            </a:r>
            <a:r>
              <a:rPr lang="en-US" altLang="zh-TW" dirty="0">
                <a:solidFill>
                  <a:srgbClr val="0070C0"/>
                </a:solidFill>
              </a:rPr>
              <a:t>suxxx108@chc.edu.tw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FDD3E70-3647-4EDE-B568-33655ACD5A36}"/>
              </a:ext>
            </a:extLst>
          </p:cNvPr>
          <p:cNvCxnSpPr>
            <a:cxnSpLocks/>
          </p:cNvCxnSpPr>
          <p:nvPr/>
        </p:nvCxnSpPr>
        <p:spPr>
          <a:xfrm>
            <a:off x="6769916" y="1300294"/>
            <a:ext cx="847288" cy="931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7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59ADEAB-AE1E-46D0-827C-AB5212A31AF3}"/>
              </a:ext>
            </a:extLst>
          </p:cNvPr>
          <p:cNvSpPr txBox="1"/>
          <p:nvPr/>
        </p:nvSpPr>
        <p:spPr>
          <a:xfrm>
            <a:off x="956344" y="872455"/>
            <a:ext cx="63504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在手機上面</a:t>
            </a:r>
            <a:r>
              <a:rPr lang="zh-TW" altLang="en-US"/>
              <a:t>使用 </a:t>
            </a:r>
            <a:r>
              <a:rPr lang="en-US" altLang="zh-TW" dirty="0"/>
              <a:t>Play </a:t>
            </a:r>
            <a:r>
              <a:rPr lang="zh-TW" altLang="en-US" dirty="0"/>
              <a:t>商店</a:t>
            </a:r>
            <a:r>
              <a:rPr lang="zh-TW" altLang="en-US"/>
              <a:t>或是 </a:t>
            </a:r>
            <a:r>
              <a:rPr lang="en-US" altLang="zh-TW"/>
              <a:t>APP</a:t>
            </a:r>
            <a:r>
              <a:rPr lang="zh-TW" altLang="en-US"/>
              <a:t> </a:t>
            </a:r>
            <a:r>
              <a:rPr lang="en-US" altLang="zh-TW" dirty="0"/>
              <a:t>Store </a:t>
            </a:r>
            <a:r>
              <a:rPr lang="zh-TW" altLang="en-US"/>
              <a:t>安裝  </a:t>
            </a:r>
            <a:r>
              <a:rPr lang="en-US" altLang="zh-TW" dirty="0"/>
              <a:t>Google Meet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1C0BB2-113A-45CF-B645-C7F2F248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71650"/>
            <a:ext cx="4114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E727E7E-AA54-4117-BC4C-B422CD578E9E}"/>
              </a:ext>
            </a:extLst>
          </p:cNvPr>
          <p:cNvSpPr txBox="1"/>
          <p:nvPr/>
        </p:nvSpPr>
        <p:spPr>
          <a:xfrm>
            <a:off x="939567" y="763398"/>
            <a:ext cx="6644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TW" dirty="0"/>
              <a:t>Meet </a:t>
            </a:r>
            <a:r>
              <a:rPr lang="zh-TW" altLang="en-US" dirty="0"/>
              <a:t>安裝完畢後，開啟它進行設定</a:t>
            </a:r>
          </a:p>
        </p:txBody>
      </p:sp>
      <p:pic>
        <p:nvPicPr>
          <p:cNvPr id="2052" name="Picture 4" descr="https://lh3.googleusercontent.com/0B3nXEBsuL44AHPSVauACrnAgvJ_n7-fVDBqfBsb0QqEmjjrsNUYwxAHhQGzxIYgE-0O2dR3F7J1wwkyqVSOaPpudEG0R2N-If9E5KfSjvC_xHCAOa-pc-SyWE5vswK-M8ssJsvnizuX431056zQQPmdWttYQxTdmyGzEZE5HjtS2vjdwmQPz3gtsAhnMzYJdsFrM1vEYKH_af4UkNu5swa5OOGT41QW5PPyouDESrww6k8yo5MCACX7vGSdzkjI_2sKLeutsBAj43i2ZEtBcp7DPCMkMKWibpnyFZghtnGGz1sXhQClirmRpgH0II8chZTmppTB2snlScDxccgf9e6KBSoNIdo9bVvyxht_PN7Ui9hcTWv8WJJ2Pw8zAxzsAzMO6GULlEPxHSia-L60kb_Lf4bkzg94RJ40pvCxPzrfG0u7S8t73zKLd93kcTdG2PbSaDYA6NDAe4qXTuc9Zd9G8n-oyM2T0G7cwopsTtW_XMoVhiuREASXASgbsQXYCkeOm92HQQsSOrw-qnCeVerP4OexpIqWUhvICGSnLNdiXqvRpLYXqilVXJahGthZICwnDsJmHNb2wYgW8UGZFi_1iKCbIWX2n4-mV3ZhYzHAu4HxTyl2adlDdwBmo7Q6kSK-OBMYe5zu65bLuV60sb4azMWNNGYUst2eH89m6OeEnjnV7wCbtOjPHq4cugINiSB9MtZufMDA3Eue_eFfIJDDgA=w469-h937-no?authuser=0">
            <a:extLst>
              <a:ext uri="{FF2B5EF4-FFF2-40B4-BE49-F238E27FC236}">
                <a16:creationId xmlns:a16="http://schemas.microsoft.com/office/drawing/2014/main" id="{3F45DF1C-3CC1-402E-927D-2F4741A1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2"/>
          <a:stretch/>
        </p:blipFill>
        <p:spPr bwMode="auto">
          <a:xfrm>
            <a:off x="939567" y="1338045"/>
            <a:ext cx="3425825" cy="47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ED363A-DD3E-4D5F-A31F-D67C681C344A}"/>
              </a:ext>
            </a:extLst>
          </p:cNvPr>
          <p:cNvSpPr/>
          <p:nvPr/>
        </p:nvSpPr>
        <p:spPr>
          <a:xfrm>
            <a:off x="1040235" y="1338045"/>
            <a:ext cx="629174" cy="222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FC18EC8-024D-496C-AD82-B46CB8CFE963}"/>
              </a:ext>
            </a:extLst>
          </p:cNvPr>
          <p:cNvCxnSpPr>
            <a:cxnSpLocks/>
          </p:cNvCxnSpPr>
          <p:nvPr/>
        </p:nvCxnSpPr>
        <p:spPr>
          <a:xfrm flipV="1">
            <a:off x="3276979" y="1887523"/>
            <a:ext cx="674236" cy="201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2EDECBC7-44D9-4569-A1BA-5877730B2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42"/>
          <a:stretch/>
        </p:blipFill>
        <p:spPr>
          <a:xfrm>
            <a:off x="5666847" y="1338045"/>
            <a:ext cx="3425340" cy="4756557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959FB56-3083-4760-9DAA-108DA7311C30}"/>
              </a:ext>
            </a:extLst>
          </p:cNvPr>
          <p:cNvCxnSpPr>
            <a:cxnSpLocks/>
          </p:cNvCxnSpPr>
          <p:nvPr/>
        </p:nvCxnSpPr>
        <p:spPr>
          <a:xfrm>
            <a:off x="4679001" y="3816991"/>
            <a:ext cx="77384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7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8D6B407-8099-4652-8BD4-1D4EA8ADA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68"/>
          <a:stretch/>
        </p:blipFill>
        <p:spPr>
          <a:xfrm>
            <a:off x="943843" y="1569857"/>
            <a:ext cx="3425340" cy="444616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49D4B39-37F1-4B7C-BC67-6DB1A867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2743"/>
            <a:ext cx="2957038" cy="592039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5C4B948-D7C3-43F3-960D-07ECEE1D506F}"/>
              </a:ext>
            </a:extLst>
          </p:cNvPr>
          <p:cNvSpPr txBox="1"/>
          <p:nvPr/>
        </p:nvSpPr>
        <p:spPr>
          <a:xfrm>
            <a:off x="1444303" y="704458"/>
            <a:ext cx="24244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填寫第</a:t>
            </a:r>
            <a:r>
              <a:rPr lang="en-US" altLang="zh-TW" dirty="0"/>
              <a:t>2</a:t>
            </a:r>
            <a:r>
              <a:rPr lang="zh-TW" altLang="en-US" dirty="0"/>
              <a:t>頁得到的信箱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C5D2523-F870-4750-B78C-AA422DBBF6EB}"/>
              </a:ext>
            </a:extLst>
          </p:cNvPr>
          <p:cNvCxnSpPr>
            <a:cxnSpLocks/>
          </p:cNvCxnSpPr>
          <p:nvPr/>
        </p:nvCxnSpPr>
        <p:spPr>
          <a:xfrm>
            <a:off x="4679001" y="3816991"/>
            <a:ext cx="77384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D207C6-3B57-4C8F-BCF5-F3D966475F59}"/>
              </a:ext>
            </a:extLst>
          </p:cNvPr>
          <p:cNvSpPr txBox="1"/>
          <p:nvPr/>
        </p:nvSpPr>
        <p:spPr>
          <a:xfrm>
            <a:off x="6197326" y="335126"/>
            <a:ext cx="27543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再填寫一次第一頁的內容</a:t>
            </a:r>
          </a:p>
        </p:txBody>
      </p:sp>
    </p:spTree>
    <p:extLst>
      <p:ext uri="{BB962C8B-B14F-4D97-AF65-F5344CB8AC3E}">
        <p14:creationId xmlns:p14="http://schemas.microsoft.com/office/powerpoint/2010/main" val="302251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159CBC2-0358-48DE-83AA-922F19A30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13" y="1399646"/>
            <a:ext cx="2655034" cy="531574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C91E52-6F1A-475F-BA94-F297A2A9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91" y="1399646"/>
            <a:ext cx="2655034" cy="5315741"/>
          </a:xfrm>
          <a:prstGeom prst="rect">
            <a:avLst/>
          </a:prstGeom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023A6B0D-FE5F-45E3-BEAB-5DBF6EA32370}"/>
              </a:ext>
            </a:extLst>
          </p:cNvPr>
          <p:cNvCxnSpPr>
            <a:cxnSpLocks/>
          </p:cNvCxnSpPr>
          <p:nvPr/>
        </p:nvCxnSpPr>
        <p:spPr>
          <a:xfrm>
            <a:off x="4326663" y="3816991"/>
            <a:ext cx="77384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AEF834-6FA8-47E2-85F3-B31E613663A2}"/>
              </a:ext>
            </a:extLst>
          </p:cNvPr>
          <p:cNvSpPr txBox="1"/>
          <p:nvPr/>
        </p:nvSpPr>
        <p:spPr>
          <a:xfrm>
            <a:off x="1392573" y="846522"/>
            <a:ext cx="18036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開啟會議室連結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8561D0-C39B-4940-89E7-DD0D7C2E1BC1}"/>
              </a:ext>
            </a:extLst>
          </p:cNvPr>
          <p:cNvSpPr txBox="1"/>
          <p:nvPr/>
        </p:nvSpPr>
        <p:spPr>
          <a:xfrm>
            <a:off x="5447911" y="846522"/>
            <a:ext cx="36603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點選剛才建立的信箱，進入會議室</a:t>
            </a:r>
          </a:p>
        </p:txBody>
      </p:sp>
    </p:spTree>
    <p:extLst>
      <p:ext uri="{BB962C8B-B14F-4D97-AF65-F5344CB8AC3E}">
        <p14:creationId xmlns:p14="http://schemas.microsoft.com/office/powerpoint/2010/main" val="8190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F456FE7-EC6A-4DDE-B3A3-25211DA8BF38}"/>
              </a:ext>
            </a:extLst>
          </p:cNvPr>
          <p:cNvSpPr txBox="1"/>
          <p:nvPr/>
        </p:nvSpPr>
        <p:spPr>
          <a:xfrm>
            <a:off x="1208014" y="545284"/>
            <a:ext cx="6333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dirty="0"/>
              <a:t>再次確認信箱正確，關閉照相鏡頭和麥克風，最後按下 加入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A4D932-C910-42B7-AF23-9D42EC30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62" y="1069594"/>
            <a:ext cx="2894203" cy="57884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46EDFD2-235C-4C23-ABA7-AB9BDAC2170A}"/>
              </a:ext>
            </a:extLst>
          </p:cNvPr>
          <p:cNvSpPr/>
          <p:nvPr/>
        </p:nvSpPr>
        <p:spPr>
          <a:xfrm>
            <a:off x="4651970" y="5970451"/>
            <a:ext cx="6611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使用錯誤的信箱，會跑到別的會議室</a:t>
            </a:r>
          </a:p>
        </p:txBody>
      </p:sp>
    </p:spTree>
    <p:extLst>
      <p:ext uri="{BB962C8B-B14F-4D97-AF65-F5344CB8AC3E}">
        <p14:creationId xmlns:p14="http://schemas.microsoft.com/office/powerpoint/2010/main" val="182939880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118</Words>
  <Application>Microsoft Office PowerPoint</Application>
  <PresentationFormat>寬螢幕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Arial Narrow</vt:lpstr>
      <vt:lpstr>Trebuchet MS</vt:lpstr>
      <vt:lpstr>Wingdings 3</vt:lpstr>
      <vt:lpstr>多面向</vt:lpstr>
      <vt:lpstr>家長如何使用手機 進入 Meet 會議室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邱顯錫</cp:lastModifiedBy>
  <cp:revision>11</cp:revision>
  <dcterms:created xsi:type="dcterms:W3CDTF">2021-05-18T15:24:40Z</dcterms:created>
  <dcterms:modified xsi:type="dcterms:W3CDTF">2021-05-19T02:42:57Z</dcterms:modified>
</cp:coreProperties>
</file>