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6490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5753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229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6545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74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305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629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934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391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659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349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7BAD4-3E4D-4DEB-A54F-7C14197D9217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3BAB7-BE67-42CD-9365-F5EB80BA04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25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58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6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0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2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99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8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42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4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4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8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5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8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6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2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22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31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3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64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43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寬螢幕</PresentationFormat>
  <Paragraphs>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PCowner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PCuser</dc:creator>
  <cp:lastModifiedBy>PCuser</cp:lastModifiedBy>
  <cp:revision>2</cp:revision>
  <dcterms:created xsi:type="dcterms:W3CDTF">2023-03-03T01:34:20Z</dcterms:created>
  <dcterms:modified xsi:type="dcterms:W3CDTF">2023-03-03T01:37:00Z</dcterms:modified>
</cp:coreProperties>
</file>