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2D19D-5DA9-439D-B9F2-8DFAFED873A9}" type="doc">
      <dgm:prSet loTypeId="urn:microsoft.com/office/officeart/2005/8/layout/target2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0044A75E-FBE4-4511-A5CA-2FD4289FA5B0}">
      <dgm:prSet phldrT="[文字]"/>
      <dgm:spPr/>
      <dgm:t>
        <a:bodyPr/>
        <a:lstStyle/>
        <a:p>
          <a:r>
            <a:rPr lang="zh-TW" altLang="en-US" dirty="0" smtClean="0"/>
            <a:t>印象永靖  築夢未來</a:t>
          </a:r>
          <a:endParaRPr lang="zh-TW" altLang="en-US" dirty="0"/>
        </a:p>
      </dgm:t>
    </dgm:pt>
    <dgm:pt modelId="{7D067956-8EEE-4CB8-B045-5DBC57B53A0B}" type="parTrans" cxnId="{1417283C-3C48-4C59-B384-72C57B7F489B}">
      <dgm:prSet/>
      <dgm:spPr/>
      <dgm:t>
        <a:bodyPr/>
        <a:lstStyle/>
        <a:p>
          <a:endParaRPr lang="zh-TW" altLang="en-US"/>
        </a:p>
      </dgm:t>
    </dgm:pt>
    <dgm:pt modelId="{27080341-CDD9-4002-823D-C33BBD12EAEF}" type="sibTrans" cxnId="{1417283C-3C48-4C59-B384-72C57B7F489B}">
      <dgm:prSet/>
      <dgm:spPr/>
      <dgm:t>
        <a:bodyPr/>
        <a:lstStyle/>
        <a:p>
          <a:endParaRPr lang="zh-TW" altLang="en-US"/>
        </a:p>
      </dgm:t>
    </dgm:pt>
    <dgm:pt modelId="{26C77B9E-599A-47D8-AE1D-228B4D72B6F1}">
      <dgm:prSet phldrT="[文字]"/>
      <dgm:spPr/>
      <dgm:t>
        <a:bodyPr/>
        <a:lstStyle/>
        <a:p>
          <a:r>
            <a:rPr lang="zh-TW" altLang="en-US" dirty="0" smtClean="0"/>
            <a:t>課程</a:t>
          </a:r>
          <a:endParaRPr lang="zh-TW" altLang="en-US" dirty="0"/>
        </a:p>
      </dgm:t>
    </dgm:pt>
    <dgm:pt modelId="{CC72593A-455C-4965-8F16-19EFD10BEDFA}" type="parTrans" cxnId="{6CE07103-C47B-430D-8496-AC8A7AEC2167}">
      <dgm:prSet/>
      <dgm:spPr/>
      <dgm:t>
        <a:bodyPr/>
        <a:lstStyle/>
        <a:p>
          <a:endParaRPr lang="zh-TW" altLang="en-US"/>
        </a:p>
      </dgm:t>
    </dgm:pt>
    <dgm:pt modelId="{DFD37050-2B08-49E6-A5A9-4C271105B135}" type="sibTrans" cxnId="{6CE07103-C47B-430D-8496-AC8A7AEC2167}">
      <dgm:prSet/>
      <dgm:spPr/>
      <dgm:t>
        <a:bodyPr/>
        <a:lstStyle/>
        <a:p>
          <a:endParaRPr lang="zh-TW" altLang="en-US"/>
        </a:p>
      </dgm:t>
    </dgm:pt>
    <dgm:pt modelId="{88B5B13A-5541-4137-9A27-016D974D39D6}">
      <dgm:prSet phldrT="[文字]"/>
      <dgm:spPr/>
      <dgm:t>
        <a:bodyPr/>
        <a:lstStyle/>
        <a:p>
          <a:r>
            <a:rPr lang="zh-TW" altLang="en-US" dirty="0" smtClean="0"/>
            <a:t>實踐</a:t>
          </a:r>
          <a:endParaRPr lang="zh-TW" altLang="en-US" dirty="0"/>
        </a:p>
      </dgm:t>
    </dgm:pt>
    <dgm:pt modelId="{095CDD68-5B7B-4753-B037-6CAAAAC91254}" type="parTrans" cxnId="{66027F18-3185-4616-BE87-3BA3AA58B51B}">
      <dgm:prSet/>
      <dgm:spPr/>
      <dgm:t>
        <a:bodyPr/>
        <a:lstStyle/>
        <a:p>
          <a:endParaRPr lang="zh-TW" altLang="en-US"/>
        </a:p>
      </dgm:t>
    </dgm:pt>
    <dgm:pt modelId="{AA89D11A-220D-47A8-98CF-1744B111DCE2}" type="sibTrans" cxnId="{66027F18-3185-4616-BE87-3BA3AA58B51B}">
      <dgm:prSet/>
      <dgm:spPr/>
      <dgm:t>
        <a:bodyPr/>
        <a:lstStyle/>
        <a:p>
          <a:endParaRPr lang="zh-TW" altLang="en-US"/>
        </a:p>
      </dgm:t>
    </dgm:pt>
    <dgm:pt modelId="{D57BE990-FBB1-4464-8F2C-E713C937B38F}">
      <dgm:prSet phldrT="[文字]"/>
      <dgm:spPr/>
      <dgm:t>
        <a:bodyPr/>
        <a:lstStyle/>
        <a:p>
          <a:r>
            <a:rPr lang="zh-TW" altLang="en-US" dirty="0" smtClean="0"/>
            <a:t>活動</a:t>
          </a:r>
          <a:endParaRPr lang="zh-TW" altLang="en-US" dirty="0"/>
        </a:p>
      </dgm:t>
    </dgm:pt>
    <dgm:pt modelId="{B0F39AC0-0080-4B4B-BC39-5A57FD656C3C}" type="parTrans" cxnId="{99D19671-924B-4330-B2D7-E9666293A42D}">
      <dgm:prSet/>
      <dgm:spPr/>
      <dgm:t>
        <a:bodyPr/>
        <a:lstStyle/>
        <a:p>
          <a:endParaRPr lang="zh-TW" altLang="en-US"/>
        </a:p>
      </dgm:t>
    </dgm:pt>
    <dgm:pt modelId="{588B84B7-9CC3-42CC-AFE3-3CD65B3AD439}" type="sibTrans" cxnId="{99D19671-924B-4330-B2D7-E9666293A42D}">
      <dgm:prSet/>
      <dgm:spPr/>
      <dgm:t>
        <a:bodyPr/>
        <a:lstStyle/>
        <a:p>
          <a:endParaRPr lang="zh-TW" altLang="en-US"/>
        </a:p>
      </dgm:t>
    </dgm:pt>
    <dgm:pt modelId="{1DAF6533-35FE-4453-855C-530D95B6CA8E}">
      <dgm:prSet phldrT="[文字]"/>
      <dgm:spPr/>
      <dgm:t>
        <a:bodyPr/>
        <a:lstStyle/>
        <a:p>
          <a:r>
            <a:rPr lang="zh-TW" altLang="en-US" dirty="0" smtClean="0"/>
            <a:t>履於行</a:t>
          </a:r>
          <a:endParaRPr lang="zh-TW" altLang="en-US" dirty="0"/>
        </a:p>
      </dgm:t>
    </dgm:pt>
    <dgm:pt modelId="{CC036C5A-CCFB-44CD-87C0-F9E2BC25E757}" type="parTrans" cxnId="{BC4A5C8F-0EED-4EFE-A6E5-9100236AD684}">
      <dgm:prSet/>
      <dgm:spPr/>
      <dgm:t>
        <a:bodyPr/>
        <a:lstStyle/>
        <a:p>
          <a:endParaRPr lang="zh-TW" altLang="en-US"/>
        </a:p>
      </dgm:t>
    </dgm:pt>
    <dgm:pt modelId="{FFDEE3E7-F35A-475A-A0DE-B56C453DC93A}" type="sibTrans" cxnId="{BC4A5C8F-0EED-4EFE-A6E5-9100236AD684}">
      <dgm:prSet/>
      <dgm:spPr/>
      <dgm:t>
        <a:bodyPr/>
        <a:lstStyle/>
        <a:p>
          <a:endParaRPr lang="zh-TW" altLang="en-US"/>
        </a:p>
      </dgm:t>
    </dgm:pt>
    <dgm:pt modelId="{D5CD0FA3-706B-4DD5-848D-B88A029AECC0}">
      <dgm:prSet phldrT="[文字]"/>
      <dgm:spPr/>
      <dgm:t>
        <a:bodyPr/>
        <a:lstStyle/>
        <a:p>
          <a:r>
            <a:rPr lang="zh-TW" altLang="en-US" dirty="0" smtClean="0"/>
            <a:t>遊於藝</a:t>
          </a:r>
          <a:endParaRPr lang="zh-TW" altLang="en-US" dirty="0"/>
        </a:p>
      </dgm:t>
    </dgm:pt>
    <dgm:pt modelId="{71D0AA82-547D-4F92-96B5-336A6172DAE3}" type="parTrans" cxnId="{21E295E5-2684-468C-AEB7-4E728F79FC81}">
      <dgm:prSet/>
      <dgm:spPr/>
      <dgm:t>
        <a:bodyPr/>
        <a:lstStyle/>
        <a:p>
          <a:endParaRPr lang="zh-TW" altLang="en-US"/>
        </a:p>
      </dgm:t>
    </dgm:pt>
    <dgm:pt modelId="{0364796A-5097-4010-96A7-C78AC32206F8}" type="sibTrans" cxnId="{21E295E5-2684-468C-AEB7-4E728F79FC81}">
      <dgm:prSet/>
      <dgm:spPr/>
      <dgm:t>
        <a:bodyPr/>
        <a:lstStyle/>
        <a:p>
          <a:endParaRPr lang="zh-TW" altLang="en-US"/>
        </a:p>
      </dgm:t>
    </dgm:pt>
    <dgm:pt modelId="{535B66B8-5381-46DE-9CA7-DC19E0BB40ED}">
      <dgm:prSet phldrT="[文字]"/>
      <dgm:spPr/>
      <dgm:t>
        <a:bodyPr/>
        <a:lstStyle/>
        <a:p>
          <a:r>
            <a:rPr lang="zh-TW" altLang="en-US" dirty="0" smtClean="0"/>
            <a:t>課程</a:t>
          </a:r>
          <a:endParaRPr lang="zh-TW" altLang="en-US" dirty="0"/>
        </a:p>
      </dgm:t>
    </dgm:pt>
    <dgm:pt modelId="{8EC0CFEE-BD9A-4381-ABEF-E028B5DA31A6}" type="parTrans" cxnId="{D33A17C3-3B32-4094-B7E2-E06BC79C5224}">
      <dgm:prSet/>
      <dgm:spPr/>
      <dgm:t>
        <a:bodyPr/>
        <a:lstStyle/>
        <a:p>
          <a:endParaRPr lang="zh-TW" altLang="en-US"/>
        </a:p>
      </dgm:t>
    </dgm:pt>
    <dgm:pt modelId="{FB0AE858-3584-416B-BC63-8F70FB9EBEA5}" type="sibTrans" cxnId="{D33A17C3-3B32-4094-B7E2-E06BC79C5224}">
      <dgm:prSet/>
      <dgm:spPr/>
      <dgm:t>
        <a:bodyPr/>
        <a:lstStyle/>
        <a:p>
          <a:endParaRPr lang="zh-TW" altLang="en-US"/>
        </a:p>
      </dgm:t>
    </dgm:pt>
    <dgm:pt modelId="{1708AD19-F5A5-4253-B239-FBEFC2D7E340}">
      <dgm:prSet phldrT="[文字]"/>
      <dgm:spPr/>
      <dgm:t>
        <a:bodyPr/>
        <a:lstStyle/>
        <a:p>
          <a:r>
            <a:rPr lang="zh-TW" altLang="en-US" dirty="0" smtClean="0"/>
            <a:t>生命起</a:t>
          </a:r>
          <a:endParaRPr lang="zh-TW" altLang="en-US" dirty="0"/>
        </a:p>
      </dgm:t>
    </dgm:pt>
    <dgm:pt modelId="{9C699916-B109-4C0C-BDEC-E0294797C0BB}" type="parTrans" cxnId="{5CB49D47-F4F8-416D-8F44-A78D261CE286}">
      <dgm:prSet/>
      <dgm:spPr/>
      <dgm:t>
        <a:bodyPr/>
        <a:lstStyle/>
        <a:p>
          <a:endParaRPr lang="zh-TW" altLang="en-US"/>
        </a:p>
      </dgm:t>
    </dgm:pt>
    <dgm:pt modelId="{9C2B6D65-8BA5-4DAD-AB78-AC1D60491D70}" type="sibTrans" cxnId="{5CB49D47-F4F8-416D-8F44-A78D261CE286}">
      <dgm:prSet/>
      <dgm:spPr/>
      <dgm:t>
        <a:bodyPr/>
        <a:lstStyle/>
        <a:p>
          <a:endParaRPr lang="zh-TW" altLang="en-US"/>
        </a:p>
      </dgm:t>
    </dgm:pt>
    <dgm:pt modelId="{E497BC01-1E3C-49A5-B82B-676E5682FF28}">
      <dgm:prSet phldrT="[文字]"/>
      <dgm:spPr/>
      <dgm:t>
        <a:bodyPr/>
        <a:lstStyle/>
        <a:p>
          <a:r>
            <a:rPr lang="zh-TW" altLang="en-US" dirty="0" smtClean="0"/>
            <a:t>樂活學</a:t>
          </a:r>
          <a:endParaRPr lang="zh-TW" altLang="en-US" dirty="0"/>
        </a:p>
      </dgm:t>
    </dgm:pt>
    <dgm:pt modelId="{B7D8904D-54D3-45A9-9D71-37FB1628C6BC}" type="parTrans" cxnId="{61284498-3493-4C9E-AF90-90A1739EACF9}">
      <dgm:prSet/>
      <dgm:spPr/>
      <dgm:t>
        <a:bodyPr/>
        <a:lstStyle/>
        <a:p>
          <a:endParaRPr lang="zh-TW" altLang="en-US"/>
        </a:p>
      </dgm:t>
    </dgm:pt>
    <dgm:pt modelId="{14396FC5-84B2-4F3F-8A98-F2DCBC82F705}" type="sibTrans" cxnId="{61284498-3493-4C9E-AF90-90A1739EACF9}">
      <dgm:prSet/>
      <dgm:spPr/>
      <dgm:t>
        <a:bodyPr/>
        <a:lstStyle/>
        <a:p>
          <a:endParaRPr lang="zh-TW" altLang="en-US"/>
        </a:p>
      </dgm:t>
    </dgm:pt>
    <dgm:pt modelId="{BB59F107-CACA-4301-92C5-C044BB87AA09}" type="pres">
      <dgm:prSet presAssocID="{A222D19D-5DA9-439D-B9F2-8DFAFED873A9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E9BC193B-B8B8-4310-8F7E-7013A9744C91}" type="pres">
      <dgm:prSet presAssocID="{A222D19D-5DA9-439D-B9F2-8DFAFED873A9}" presName="outerBox" presStyleCnt="0"/>
      <dgm:spPr/>
    </dgm:pt>
    <dgm:pt modelId="{D3F2BB4B-079C-4C0A-9433-BC863A0EE622}" type="pres">
      <dgm:prSet presAssocID="{A222D19D-5DA9-439D-B9F2-8DFAFED873A9}" presName="outerBoxParent" presStyleLbl="node1" presStyleIdx="0" presStyleCnt="3" custLinFactNeighborX="10949" custLinFactNeighborY="6041"/>
      <dgm:spPr/>
    </dgm:pt>
    <dgm:pt modelId="{FA862D3D-1F55-4694-9F49-9D4C12F93E4D}" type="pres">
      <dgm:prSet presAssocID="{A222D19D-5DA9-439D-B9F2-8DFAFED873A9}" presName="outerBoxChildren" presStyleCnt="0"/>
      <dgm:spPr/>
    </dgm:pt>
    <dgm:pt modelId="{0939F029-1963-4603-97F9-1804A5E689DD}" type="pres">
      <dgm:prSet presAssocID="{26C77B9E-599A-47D8-AE1D-228B4D72B6F1}" presName="oChild" presStyleLbl="fgAcc1" presStyleIdx="0" presStyleCnt="6">
        <dgm:presLayoutVars>
          <dgm:bulletEnabled val="1"/>
        </dgm:presLayoutVars>
      </dgm:prSet>
      <dgm:spPr/>
    </dgm:pt>
    <dgm:pt modelId="{91256B23-BF8C-4B7B-91C8-F3C33F11B187}" type="pres">
      <dgm:prSet presAssocID="{DFD37050-2B08-49E6-A5A9-4C271105B135}" presName="outerSibTrans" presStyleCnt="0"/>
      <dgm:spPr/>
    </dgm:pt>
    <dgm:pt modelId="{B21F9A2C-A12B-46DF-8DDF-1C30B56C8D5C}" type="pres">
      <dgm:prSet presAssocID="{88B5B13A-5541-4137-9A27-016D974D39D6}" presName="oChild" presStyleLbl="fgAcc1" presStyleIdx="1" presStyleCnt="6">
        <dgm:presLayoutVars>
          <dgm:bulletEnabled val="1"/>
        </dgm:presLayoutVars>
      </dgm:prSet>
      <dgm:spPr/>
    </dgm:pt>
    <dgm:pt modelId="{C8B7AC5D-30E9-4D2B-B381-09C522B1F389}" type="pres">
      <dgm:prSet presAssocID="{A222D19D-5DA9-439D-B9F2-8DFAFED873A9}" presName="middleBox" presStyleCnt="0"/>
      <dgm:spPr/>
    </dgm:pt>
    <dgm:pt modelId="{7E3BDB91-717E-48A2-ADBB-99EBA4601E4C}" type="pres">
      <dgm:prSet presAssocID="{A222D19D-5DA9-439D-B9F2-8DFAFED873A9}" presName="middleBoxParent" presStyleLbl="node1" presStyleIdx="1" presStyleCnt="3"/>
      <dgm:spPr/>
    </dgm:pt>
    <dgm:pt modelId="{5A4A33FA-E18A-4847-AD08-9DC586A77B8E}" type="pres">
      <dgm:prSet presAssocID="{A222D19D-5DA9-439D-B9F2-8DFAFED873A9}" presName="middleBoxChildren" presStyleCnt="0"/>
      <dgm:spPr/>
    </dgm:pt>
    <dgm:pt modelId="{55ADC57F-955C-47A6-AA92-E7B30CC00163}" type="pres">
      <dgm:prSet presAssocID="{1DAF6533-35FE-4453-855C-530D95B6CA8E}" presName="mChild" presStyleLbl="fgAcc1" presStyleIdx="2" presStyleCnt="6">
        <dgm:presLayoutVars>
          <dgm:bulletEnabled val="1"/>
        </dgm:presLayoutVars>
      </dgm:prSet>
      <dgm:spPr/>
    </dgm:pt>
    <dgm:pt modelId="{5AE384C9-A9E5-4391-8F8B-1B0AD5386F78}" type="pres">
      <dgm:prSet presAssocID="{FFDEE3E7-F35A-475A-A0DE-B56C453DC93A}" presName="middleSibTrans" presStyleCnt="0"/>
      <dgm:spPr/>
    </dgm:pt>
    <dgm:pt modelId="{423293BA-EF15-4D6B-9EAC-045FB87ED452}" type="pres">
      <dgm:prSet presAssocID="{D5CD0FA3-706B-4DD5-848D-B88A029AECC0}" presName="mChild" presStyleLbl="fgAcc1" presStyleIdx="3" presStyleCnt="6">
        <dgm:presLayoutVars>
          <dgm:bulletEnabled val="1"/>
        </dgm:presLayoutVars>
      </dgm:prSet>
      <dgm:spPr/>
    </dgm:pt>
    <dgm:pt modelId="{FE796403-F75C-4A12-A149-914D16A986E7}" type="pres">
      <dgm:prSet presAssocID="{A222D19D-5DA9-439D-B9F2-8DFAFED873A9}" presName="centerBox" presStyleCnt="0"/>
      <dgm:spPr/>
    </dgm:pt>
    <dgm:pt modelId="{74070DD3-B0E0-4634-8139-CAB7C4E35936}" type="pres">
      <dgm:prSet presAssocID="{A222D19D-5DA9-439D-B9F2-8DFAFED873A9}" presName="centerBoxParent" presStyleLbl="node1" presStyleIdx="2" presStyleCnt="3"/>
      <dgm:spPr/>
    </dgm:pt>
    <dgm:pt modelId="{B472D8EA-8446-4905-BED3-786006D46494}" type="pres">
      <dgm:prSet presAssocID="{A222D19D-5DA9-439D-B9F2-8DFAFED873A9}" presName="centerBoxChildren" presStyleCnt="0"/>
      <dgm:spPr/>
    </dgm:pt>
    <dgm:pt modelId="{A658A42A-7D41-4318-A422-2DFBF1FEA2E9}" type="pres">
      <dgm:prSet presAssocID="{1708AD19-F5A5-4253-B239-FBEFC2D7E340}" presName="cChild" presStyleLbl="fgAcc1" presStyleIdx="4" presStyleCnt="6">
        <dgm:presLayoutVars>
          <dgm:bulletEnabled val="1"/>
        </dgm:presLayoutVars>
      </dgm:prSet>
      <dgm:spPr/>
    </dgm:pt>
    <dgm:pt modelId="{32D4CB14-7DC7-49E6-B11C-913796906389}" type="pres">
      <dgm:prSet presAssocID="{9C2B6D65-8BA5-4DAD-AB78-AC1D60491D70}" presName="centerSibTrans" presStyleCnt="0"/>
      <dgm:spPr/>
    </dgm:pt>
    <dgm:pt modelId="{136BF9E4-524C-49BA-BA81-EBF27FF1F49E}" type="pres">
      <dgm:prSet presAssocID="{E497BC01-1E3C-49A5-B82B-676E5682FF28}" presName="cChild" presStyleLbl="fgAcc1" presStyleIdx="5" presStyleCnt="6">
        <dgm:presLayoutVars>
          <dgm:bulletEnabled val="1"/>
        </dgm:presLayoutVars>
      </dgm:prSet>
      <dgm:spPr/>
    </dgm:pt>
  </dgm:ptLst>
  <dgm:cxnLst>
    <dgm:cxn modelId="{8917ED4F-EAC9-431A-87E7-89A3CE8F8A47}" type="presOf" srcId="{D57BE990-FBB1-4464-8F2C-E713C937B38F}" destId="{7E3BDB91-717E-48A2-ADBB-99EBA4601E4C}" srcOrd="0" destOrd="0" presId="urn:microsoft.com/office/officeart/2005/8/layout/target2"/>
    <dgm:cxn modelId="{7EBFCEA9-3C5E-4905-8BD8-D08C991D5CEA}" type="presOf" srcId="{D5CD0FA3-706B-4DD5-848D-B88A029AECC0}" destId="{423293BA-EF15-4D6B-9EAC-045FB87ED452}" srcOrd="0" destOrd="0" presId="urn:microsoft.com/office/officeart/2005/8/layout/target2"/>
    <dgm:cxn modelId="{8FB707EE-F4E4-4FF2-889B-7FFD3DAE5DBF}" type="presOf" srcId="{26C77B9E-599A-47D8-AE1D-228B4D72B6F1}" destId="{0939F029-1963-4603-97F9-1804A5E689DD}" srcOrd="0" destOrd="0" presId="urn:microsoft.com/office/officeart/2005/8/layout/target2"/>
    <dgm:cxn modelId="{D33A17C3-3B32-4094-B7E2-E06BC79C5224}" srcId="{A222D19D-5DA9-439D-B9F2-8DFAFED873A9}" destId="{535B66B8-5381-46DE-9CA7-DC19E0BB40ED}" srcOrd="2" destOrd="0" parTransId="{8EC0CFEE-BD9A-4381-ABEF-E028B5DA31A6}" sibTransId="{FB0AE858-3584-416B-BC63-8F70FB9EBEA5}"/>
    <dgm:cxn modelId="{61284498-3493-4C9E-AF90-90A1739EACF9}" srcId="{535B66B8-5381-46DE-9CA7-DC19E0BB40ED}" destId="{E497BC01-1E3C-49A5-B82B-676E5682FF28}" srcOrd="1" destOrd="0" parTransId="{B7D8904D-54D3-45A9-9D71-37FB1628C6BC}" sibTransId="{14396FC5-84B2-4F3F-8A98-F2DCBC82F705}"/>
    <dgm:cxn modelId="{D6F6D10F-84A6-49A4-9F65-15A1F27B777A}" type="presOf" srcId="{1708AD19-F5A5-4253-B239-FBEFC2D7E340}" destId="{A658A42A-7D41-4318-A422-2DFBF1FEA2E9}" srcOrd="0" destOrd="0" presId="urn:microsoft.com/office/officeart/2005/8/layout/target2"/>
    <dgm:cxn modelId="{BC4A5C8F-0EED-4EFE-A6E5-9100236AD684}" srcId="{D57BE990-FBB1-4464-8F2C-E713C937B38F}" destId="{1DAF6533-35FE-4453-855C-530D95B6CA8E}" srcOrd="0" destOrd="0" parTransId="{CC036C5A-CCFB-44CD-87C0-F9E2BC25E757}" sibTransId="{FFDEE3E7-F35A-475A-A0DE-B56C453DC93A}"/>
    <dgm:cxn modelId="{5CB49D47-F4F8-416D-8F44-A78D261CE286}" srcId="{535B66B8-5381-46DE-9CA7-DC19E0BB40ED}" destId="{1708AD19-F5A5-4253-B239-FBEFC2D7E340}" srcOrd="0" destOrd="0" parTransId="{9C699916-B109-4C0C-BDEC-E0294797C0BB}" sibTransId="{9C2B6D65-8BA5-4DAD-AB78-AC1D60491D70}"/>
    <dgm:cxn modelId="{1417283C-3C48-4C59-B384-72C57B7F489B}" srcId="{A222D19D-5DA9-439D-B9F2-8DFAFED873A9}" destId="{0044A75E-FBE4-4511-A5CA-2FD4289FA5B0}" srcOrd="0" destOrd="0" parTransId="{7D067956-8EEE-4CB8-B045-5DBC57B53A0B}" sibTransId="{27080341-CDD9-4002-823D-C33BBD12EAEF}"/>
    <dgm:cxn modelId="{21E295E5-2684-468C-AEB7-4E728F79FC81}" srcId="{D57BE990-FBB1-4464-8F2C-E713C937B38F}" destId="{D5CD0FA3-706B-4DD5-848D-B88A029AECC0}" srcOrd="1" destOrd="0" parTransId="{71D0AA82-547D-4F92-96B5-336A6172DAE3}" sibTransId="{0364796A-5097-4010-96A7-C78AC32206F8}"/>
    <dgm:cxn modelId="{0655583D-E2A5-4C37-B3AE-F9BEB8099EA2}" type="presOf" srcId="{A222D19D-5DA9-439D-B9F2-8DFAFED873A9}" destId="{BB59F107-CACA-4301-92C5-C044BB87AA09}" srcOrd="0" destOrd="0" presId="urn:microsoft.com/office/officeart/2005/8/layout/target2"/>
    <dgm:cxn modelId="{99D19671-924B-4330-B2D7-E9666293A42D}" srcId="{A222D19D-5DA9-439D-B9F2-8DFAFED873A9}" destId="{D57BE990-FBB1-4464-8F2C-E713C937B38F}" srcOrd="1" destOrd="0" parTransId="{B0F39AC0-0080-4B4B-BC39-5A57FD656C3C}" sibTransId="{588B84B7-9CC3-42CC-AFE3-3CD65B3AD439}"/>
    <dgm:cxn modelId="{9F28D02C-0E26-41D9-9903-2BD9E84EBB53}" type="presOf" srcId="{0044A75E-FBE4-4511-A5CA-2FD4289FA5B0}" destId="{D3F2BB4B-079C-4C0A-9433-BC863A0EE622}" srcOrd="0" destOrd="0" presId="urn:microsoft.com/office/officeart/2005/8/layout/target2"/>
    <dgm:cxn modelId="{00347D4A-0F32-477F-A897-60E0D80043EB}" type="presOf" srcId="{1DAF6533-35FE-4453-855C-530D95B6CA8E}" destId="{55ADC57F-955C-47A6-AA92-E7B30CC00163}" srcOrd="0" destOrd="0" presId="urn:microsoft.com/office/officeart/2005/8/layout/target2"/>
    <dgm:cxn modelId="{6CE07103-C47B-430D-8496-AC8A7AEC2167}" srcId="{0044A75E-FBE4-4511-A5CA-2FD4289FA5B0}" destId="{26C77B9E-599A-47D8-AE1D-228B4D72B6F1}" srcOrd="0" destOrd="0" parTransId="{CC72593A-455C-4965-8F16-19EFD10BEDFA}" sibTransId="{DFD37050-2B08-49E6-A5A9-4C271105B135}"/>
    <dgm:cxn modelId="{33BC5ECC-35A6-42E8-8D89-6C038685DA9D}" type="presOf" srcId="{E497BC01-1E3C-49A5-B82B-676E5682FF28}" destId="{136BF9E4-524C-49BA-BA81-EBF27FF1F49E}" srcOrd="0" destOrd="0" presId="urn:microsoft.com/office/officeart/2005/8/layout/target2"/>
    <dgm:cxn modelId="{2E02991A-C07A-4830-B5CD-34E80FA18B1F}" type="presOf" srcId="{88B5B13A-5541-4137-9A27-016D974D39D6}" destId="{B21F9A2C-A12B-46DF-8DDF-1C30B56C8D5C}" srcOrd="0" destOrd="0" presId="urn:microsoft.com/office/officeart/2005/8/layout/target2"/>
    <dgm:cxn modelId="{CA23076E-6B53-4F79-986B-CE13E3E4B9E1}" type="presOf" srcId="{535B66B8-5381-46DE-9CA7-DC19E0BB40ED}" destId="{74070DD3-B0E0-4634-8139-CAB7C4E35936}" srcOrd="0" destOrd="0" presId="urn:microsoft.com/office/officeart/2005/8/layout/target2"/>
    <dgm:cxn modelId="{66027F18-3185-4616-BE87-3BA3AA58B51B}" srcId="{0044A75E-FBE4-4511-A5CA-2FD4289FA5B0}" destId="{88B5B13A-5541-4137-9A27-016D974D39D6}" srcOrd="1" destOrd="0" parTransId="{095CDD68-5B7B-4753-B037-6CAAAAC91254}" sibTransId="{AA89D11A-220D-47A8-98CF-1744B111DCE2}"/>
    <dgm:cxn modelId="{C56A5772-29E0-454A-A6FA-5CBA37B03704}" type="presParOf" srcId="{BB59F107-CACA-4301-92C5-C044BB87AA09}" destId="{E9BC193B-B8B8-4310-8F7E-7013A9744C91}" srcOrd="0" destOrd="0" presId="urn:microsoft.com/office/officeart/2005/8/layout/target2"/>
    <dgm:cxn modelId="{96D4DC76-1A4C-4E23-A5D4-2A4CDB042EE2}" type="presParOf" srcId="{E9BC193B-B8B8-4310-8F7E-7013A9744C91}" destId="{D3F2BB4B-079C-4C0A-9433-BC863A0EE622}" srcOrd="0" destOrd="0" presId="urn:microsoft.com/office/officeart/2005/8/layout/target2"/>
    <dgm:cxn modelId="{9B380F64-B0C6-4E7A-8E73-7404C8C9FEDC}" type="presParOf" srcId="{E9BC193B-B8B8-4310-8F7E-7013A9744C91}" destId="{FA862D3D-1F55-4694-9F49-9D4C12F93E4D}" srcOrd="1" destOrd="0" presId="urn:microsoft.com/office/officeart/2005/8/layout/target2"/>
    <dgm:cxn modelId="{D7F3B461-CEEB-4E49-853E-89845CC4FE30}" type="presParOf" srcId="{FA862D3D-1F55-4694-9F49-9D4C12F93E4D}" destId="{0939F029-1963-4603-97F9-1804A5E689DD}" srcOrd="0" destOrd="0" presId="urn:microsoft.com/office/officeart/2005/8/layout/target2"/>
    <dgm:cxn modelId="{5FD19925-88C4-48C2-9FB5-871FA7F08731}" type="presParOf" srcId="{FA862D3D-1F55-4694-9F49-9D4C12F93E4D}" destId="{91256B23-BF8C-4B7B-91C8-F3C33F11B187}" srcOrd="1" destOrd="0" presId="urn:microsoft.com/office/officeart/2005/8/layout/target2"/>
    <dgm:cxn modelId="{7C897AF3-B914-44F3-8F23-868DACC315E4}" type="presParOf" srcId="{FA862D3D-1F55-4694-9F49-9D4C12F93E4D}" destId="{B21F9A2C-A12B-46DF-8DDF-1C30B56C8D5C}" srcOrd="2" destOrd="0" presId="urn:microsoft.com/office/officeart/2005/8/layout/target2"/>
    <dgm:cxn modelId="{A2C29BF3-2B7F-465A-907D-7BB0DDAEF050}" type="presParOf" srcId="{BB59F107-CACA-4301-92C5-C044BB87AA09}" destId="{C8B7AC5D-30E9-4D2B-B381-09C522B1F389}" srcOrd="1" destOrd="0" presId="urn:microsoft.com/office/officeart/2005/8/layout/target2"/>
    <dgm:cxn modelId="{43447CDC-3BA0-4FFC-BE8A-89E5A3A9829B}" type="presParOf" srcId="{C8B7AC5D-30E9-4D2B-B381-09C522B1F389}" destId="{7E3BDB91-717E-48A2-ADBB-99EBA4601E4C}" srcOrd="0" destOrd="0" presId="urn:microsoft.com/office/officeart/2005/8/layout/target2"/>
    <dgm:cxn modelId="{94C0A107-B0D4-499F-9FBB-540E6BDC4FCC}" type="presParOf" srcId="{C8B7AC5D-30E9-4D2B-B381-09C522B1F389}" destId="{5A4A33FA-E18A-4847-AD08-9DC586A77B8E}" srcOrd="1" destOrd="0" presId="urn:microsoft.com/office/officeart/2005/8/layout/target2"/>
    <dgm:cxn modelId="{B342452F-8E3B-4890-95DE-0559D512862B}" type="presParOf" srcId="{5A4A33FA-E18A-4847-AD08-9DC586A77B8E}" destId="{55ADC57F-955C-47A6-AA92-E7B30CC00163}" srcOrd="0" destOrd="0" presId="urn:microsoft.com/office/officeart/2005/8/layout/target2"/>
    <dgm:cxn modelId="{05BD1452-009F-4C7D-B911-2FBB34A523F1}" type="presParOf" srcId="{5A4A33FA-E18A-4847-AD08-9DC586A77B8E}" destId="{5AE384C9-A9E5-4391-8F8B-1B0AD5386F78}" srcOrd="1" destOrd="0" presId="urn:microsoft.com/office/officeart/2005/8/layout/target2"/>
    <dgm:cxn modelId="{F0906791-CAB7-44D1-9E0F-79A8EC8CD67C}" type="presParOf" srcId="{5A4A33FA-E18A-4847-AD08-9DC586A77B8E}" destId="{423293BA-EF15-4D6B-9EAC-045FB87ED452}" srcOrd="2" destOrd="0" presId="urn:microsoft.com/office/officeart/2005/8/layout/target2"/>
    <dgm:cxn modelId="{E557C04A-3E88-43DC-809B-820B9A4886B7}" type="presParOf" srcId="{BB59F107-CACA-4301-92C5-C044BB87AA09}" destId="{FE796403-F75C-4A12-A149-914D16A986E7}" srcOrd="2" destOrd="0" presId="urn:microsoft.com/office/officeart/2005/8/layout/target2"/>
    <dgm:cxn modelId="{F7743E9F-41E0-4B94-86D3-EB1DF8581A38}" type="presParOf" srcId="{FE796403-F75C-4A12-A149-914D16A986E7}" destId="{74070DD3-B0E0-4634-8139-CAB7C4E35936}" srcOrd="0" destOrd="0" presId="urn:microsoft.com/office/officeart/2005/8/layout/target2"/>
    <dgm:cxn modelId="{B978E47D-F25C-4EBF-AD7D-21EED9DE7BCB}" type="presParOf" srcId="{FE796403-F75C-4A12-A149-914D16A986E7}" destId="{B472D8EA-8446-4905-BED3-786006D46494}" srcOrd="1" destOrd="0" presId="urn:microsoft.com/office/officeart/2005/8/layout/target2"/>
    <dgm:cxn modelId="{5134DC8D-8156-4775-ABF3-E9EA34E2CDB1}" type="presParOf" srcId="{B472D8EA-8446-4905-BED3-786006D46494}" destId="{A658A42A-7D41-4318-A422-2DFBF1FEA2E9}" srcOrd="0" destOrd="0" presId="urn:microsoft.com/office/officeart/2005/8/layout/target2"/>
    <dgm:cxn modelId="{7E39116F-6D6B-4026-9E0B-FA50E8AE6228}" type="presParOf" srcId="{B472D8EA-8446-4905-BED3-786006D46494}" destId="{32D4CB14-7DC7-49E6-B11C-913796906389}" srcOrd="1" destOrd="0" presId="urn:microsoft.com/office/officeart/2005/8/layout/target2"/>
    <dgm:cxn modelId="{18ECBF17-5560-461A-84EE-6F0691ABE430}" type="presParOf" srcId="{B472D8EA-8446-4905-BED3-786006D46494}" destId="{136BF9E4-524C-49BA-BA81-EBF27FF1F49E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9198C9-513F-43B0-8732-81B5A396F3A1}" type="doc">
      <dgm:prSet loTypeId="urn:microsoft.com/office/officeart/2005/8/layout/equation2" loCatId="process" qsTypeId="urn:microsoft.com/office/officeart/2005/8/quickstyle/3d2" qsCatId="3D" csTypeId="urn:microsoft.com/office/officeart/2005/8/colors/colorful1" csCatId="colorful" phldr="1"/>
      <dgm:spPr/>
    </dgm:pt>
    <dgm:pt modelId="{B92F7D00-F595-46D5-8894-5196CA793EF3}">
      <dgm:prSet phldrT="[文字]"/>
      <dgm:spPr/>
      <dgm:t>
        <a:bodyPr/>
        <a:lstStyle/>
        <a:p>
          <a:r>
            <a:rPr lang="zh-TW" altLang="en-US" dirty="0" smtClean="0"/>
            <a:t>現有課程</a:t>
          </a:r>
          <a:endParaRPr lang="zh-TW" altLang="en-US" dirty="0"/>
        </a:p>
      </dgm:t>
    </dgm:pt>
    <dgm:pt modelId="{DC2A3FE7-9C0A-4681-9606-4FCA9A633DB6}" type="parTrans" cxnId="{B68A454C-7410-442A-A1ED-4FEE36176ADA}">
      <dgm:prSet/>
      <dgm:spPr/>
      <dgm:t>
        <a:bodyPr/>
        <a:lstStyle/>
        <a:p>
          <a:endParaRPr lang="zh-TW" altLang="en-US"/>
        </a:p>
      </dgm:t>
    </dgm:pt>
    <dgm:pt modelId="{5617F70E-59B3-47FA-B235-F788C7123240}" type="sibTrans" cxnId="{B68A454C-7410-442A-A1ED-4FEE36176ADA}">
      <dgm:prSet/>
      <dgm:spPr/>
      <dgm:t>
        <a:bodyPr/>
        <a:lstStyle/>
        <a:p>
          <a:endParaRPr lang="zh-TW" altLang="en-US"/>
        </a:p>
      </dgm:t>
    </dgm:pt>
    <dgm:pt modelId="{7CFDE1C6-6189-4562-9B06-4FFED4AF726C}">
      <dgm:prSet phldrT="[文字]"/>
      <dgm:spPr/>
      <dgm:t>
        <a:bodyPr/>
        <a:lstStyle/>
        <a:p>
          <a:r>
            <a:rPr lang="zh-TW" altLang="en-US" dirty="0" smtClean="0"/>
            <a:t>學習單</a:t>
          </a:r>
          <a:endParaRPr lang="zh-TW" altLang="en-US" dirty="0"/>
        </a:p>
      </dgm:t>
    </dgm:pt>
    <dgm:pt modelId="{F67EE117-4FA0-4769-A5BB-2D19B53405B6}" type="parTrans" cxnId="{7ED9F2A6-9114-4724-BDFD-8FF31396D345}">
      <dgm:prSet/>
      <dgm:spPr/>
      <dgm:t>
        <a:bodyPr/>
        <a:lstStyle/>
        <a:p>
          <a:endParaRPr lang="zh-TW" altLang="en-US"/>
        </a:p>
      </dgm:t>
    </dgm:pt>
    <dgm:pt modelId="{3FB8CF8A-4852-4C1C-8799-784DD7824358}" type="sibTrans" cxnId="{7ED9F2A6-9114-4724-BDFD-8FF31396D345}">
      <dgm:prSet/>
      <dgm:spPr/>
      <dgm:t>
        <a:bodyPr/>
        <a:lstStyle/>
        <a:p>
          <a:endParaRPr lang="zh-TW" altLang="en-US"/>
        </a:p>
      </dgm:t>
    </dgm:pt>
    <dgm:pt modelId="{BFC8B473-1A28-49FE-A8AA-A91842993B8A}">
      <dgm:prSet phldrT="[文字]"/>
      <dgm:spPr/>
      <dgm:t>
        <a:bodyPr/>
        <a:lstStyle/>
        <a:p>
          <a:r>
            <a:rPr lang="zh-TW" altLang="en-US" dirty="0" smtClean="0"/>
            <a:t>拆</a:t>
          </a:r>
          <a:r>
            <a:rPr lang="en-US" altLang="zh-TW" dirty="0" smtClean="0"/>
            <a:t>.</a:t>
          </a:r>
          <a:r>
            <a:rPr lang="zh-TW" altLang="en-US" dirty="0" smtClean="0"/>
            <a:t> 建</a:t>
          </a:r>
          <a:r>
            <a:rPr lang="en-US" altLang="zh-TW" dirty="0" smtClean="0"/>
            <a:t>.</a:t>
          </a:r>
          <a:r>
            <a:rPr lang="zh-TW" altLang="en-US" dirty="0" smtClean="0"/>
            <a:t> 重</a:t>
          </a:r>
          <a:endParaRPr lang="zh-TW" altLang="en-US" dirty="0"/>
        </a:p>
      </dgm:t>
    </dgm:pt>
    <dgm:pt modelId="{29DFCED9-E319-428D-B4C0-F195EF276E80}" type="parTrans" cxnId="{3A9D3281-0F7A-4EC4-9BE0-FED68B7867F3}">
      <dgm:prSet/>
      <dgm:spPr/>
      <dgm:t>
        <a:bodyPr/>
        <a:lstStyle/>
        <a:p>
          <a:endParaRPr lang="zh-TW" altLang="en-US"/>
        </a:p>
      </dgm:t>
    </dgm:pt>
    <dgm:pt modelId="{FA84957C-DEC3-4235-915D-58DA7EE280E5}" type="sibTrans" cxnId="{3A9D3281-0F7A-4EC4-9BE0-FED68B7867F3}">
      <dgm:prSet/>
      <dgm:spPr/>
      <dgm:t>
        <a:bodyPr/>
        <a:lstStyle/>
        <a:p>
          <a:endParaRPr lang="zh-TW" altLang="en-US"/>
        </a:p>
      </dgm:t>
    </dgm:pt>
    <dgm:pt modelId="{CAE74471-8393-49BD-A49E-236E1F65A521}" type="pres">
      <dgm:prSet presAssocID="{D89198C9-513F-43B0-8732-81B5A396F3A1}" presName="Name0" presStyleCnt="0">
        <dgm:presLayoutVars>
          <dgm:dir/>
          <dgm:resizeHandles val="exact"/>
        </dgm:presLayoutVars>
      </dgm:prSet>
      <dgm:spPr/>
    </dgm:pt>
    <dgm:pt modelId="{77CE5384-042D-4BD3-AA25-1004CAFF9DDD}" type="pres">
      <dgm:prSet presAssocID="{D89198C9-513F-43B0-8732-81B5A396F3A1}" presName="vNodes" presStyleCnt="0"/>
      <dgm:spPr/>
    </dgm:pt>
    <dgm:pt modelId="{55E55C29-23F8-46AF-BC98-42212E57E0EB}" type="pres">
      <dgm:prSet presAssocID="{B92F7D00-F595-46D5-8894-5196CA793EF3}" presName="node" presStyleLbl="node1" presStyleIdx="0" presStyleCnt="3">
        <dgm:presLayoutVars>
          <dgm:bulletEnabled val="1"/>
        </dgm:presLayoutVars>
      </dgm:prSet>
      <dgm:spPr/>
    </dgm:pt>
    <dgm:pt modelId="{609D603C-3F97-4BC0-AC6F-AB3005CD45D7}" type="pres">
      <dgm:prSet presAssocID="{5617F70E-59B3-47FA-B235-F788C7123240}" presName="spacerT" presStyleCnt="0"/>
      <dgm:spPr/>
    </dgm:pt>
    <dgm:pt modelId="{2EC27E3F-E773-4300-9491-95656F0C3880}" type="pres">
      <dgm:prSet presAssocID="{5617F70E-59B3-47FA-B235-F788C7123240}" presName="sibTrans" presStyleLbl="sibTrans2D1" presStyleIdx="0" presStyleCnt="2"/>
      <dgm:spPr/>
    </dgm:pt>
    <dgm:pt modelId="{6CB0DD4B-C8AC-4423-9F45-8B57A8297CBD}" type="pres">
      <dgm:prSet presAssocID="{5617F70E-59B3-47FA-B235-F788C7123240}" presName="spacerB" presStyleCnt="0"/>
      <dgm:spPr/>
    </dgm:pt>
    <dgm:pt modelId="{D1C29841-CAA5-48C9-B271-591AC82CA21A}" type="pres">
      <dgm:prSet presAssocID="{7CFDE1C6-6189-4562-9B06-4FFED4AF726C}" presName="node" presStyleLbl="node1" presStyleIdx="1" presStyleCnt="3">
        <dgm:presLayoutVars>
          <dgm:bulletEnabled val="1"/>
        </dgm:presLayoutVars>
      </dgm:prSet>
      <dgm:spPr/>
    </dgm:pt>
    <dgm:pt modelId="{3B4DFA85-9499-44FA-9226-A362E4975756}" type="pres">
      <dgm:prSet presAssocID="{D89198C9-513F-43B0-8732-81B5A396F3A1}" presName="sibTransLast" presStyleLbl="sibTrans2D1" presStyleIdx="1" presStyleCnt="2"/>
      <dgm:spPr/>
    </dgm:pt>
    <dgm:pt modelId="{F48A1A07-EAAE-421B-91CE-12F1C4F8607E}" type="pres">
      <dgm:prSet presAssocID="{D89198C9-513F-43B0-8732-81B5A396F3A1}" presName="connectorText" presStyleLbl="sibTrans2D1" presStyleIdx="1" presStyleCnt="2"/>
      <dgm:spPr/>
    </dgm:pt>
    <dgm:pt modelId="{B309910D-4D56-403A-971A-2436DD586AD3}" type="pres">
      <dgm:prSet presAssocID="{D89198C9-513F-43B0-8732-81B5A396F3A1}" presName="lastNode" presStyleLbl="node1" presStyleIdx="2" presStyleCnt="3" custScaleX="147744" custScaleY="56168" custLinFactNeighborX="-3701" custLinFactNeighborY="-1128">
        <dgm:presLayoutVars>
          <dgm:bulletEnabled val="1"/>
        </dgm:presLayoutVars>
      </dgm:prSet>
      <dgm:spPr/>
    </dgm:pt>
  </dgm:ptLst>
  <dgm:cxnLst>
    <dgm:cxn modelId="{3A9D3281-0F7A-4EC4-9BE0-FED68B7867F3}" srcId="{D89198C9-513F-43B0-8732-81B5A396F3A1}" destId="{BFC8B473-1A28-49FE-A8AA-A91842993B8A}" srcOrd="2" destOrd="0" parTransId="{29DFCED9-E319-428D-B4C0-F195EF276E80}" sibTransId="{FA84957C-DEC3-4235-915D-58DA7EE280E5}"/>
    <dgm:cxn modelId="{B68A454C-7410-442A-A1ED-4FEE36176ADA}" srcId="{D89198C9-513F-43B0-8732-81B5A396F3A1}" destId="{B92F7D00-F595-46D5-8894-5196CA793EF3}" srcOrd="0" destOrd="0" parTransId="{DC2A3FE7-9C0A-4681-9606-4FCA9A633DB6}" sibTransId="{5617F70E-59B3-47FA-B235-F788C7123240}"/>
    <dgm:cxn modelId="{59C9B9DB-6B88-4F05-B3E6-DFDB33F743AA}" type="presOf" srcId="{3FB8CF8A-4852-4C1C-8799-784DD7824358}" destId="{F48A1A07-EAAE-421B-91CE-12F1C4F8607E}" srcOrd="1" destOrd="0" presId="urn:microsoft.com/office/officeart/2005/8/layout/equation2"/>
    <dgm:cxn modelId="{76AEF5B5-FEF6-41C3-8163-CD58D7429053}" type="presOf" srcId="{B92F7D00-F595-46D5-8894-5196CA793EF3}" destId="{55E55C29-23F8-46AF-BC98-42212E57E0EB}" srcOrd="0" destOrd="0" presId="urn:microsoft.com/office/officeart/2005/8/layout/equation2"/>
    <dgm:cxn modelId="{19D7ED19-F603-4C63-AA80-7555B38DD10B}" type="presOf" srcId="{7CFDE1C6-6189-4562-9B06-4FFED4AF726C}" destId="{D1C29841-CAA5-48C9-B271-591AC82CA21A}" srcOrd="0" destOrd="0" presId="urn:microsoft.com/office/officeart/2005/8/layout/equation2"/>
    <dgm:cxn modelId="{BCB51F45-59B1-4944-9800-F9E0117EB253}" type="presOf" srcId="{3FB8CF8A-4852-4C1C-8799-784DD7824358}" destId="{3B4DFA85-9499-44FA-9226-A362E4975756}" srcOrd="0" destOrd="0" presId="urn:microsoft.com/office/officeart/2005/8/layout/equation2"/>
    <dgm:cxn modelId="{E7701426-E84B-4FF0-B56D-BD3BFCF69391}" type="presOf" srcId="{5617F70E-59B3-47FA-B235-F788C7123240}" destId="{2EC27E3F-E773-4300-9491-95656F0C3880}" srcOrd="0" destOrd="0" presId="urn:microsoft.com/office/officeart/2005/8/layout/equation2"/>
    <dgm:cxn modelId="{7C20DF79-BD78-4BF5-8E4C-9680F13A8997}" type="presOf" srcId="{D89198C9-513F-43B0-8732-81B5A396F3A1}" destId="{CAE74471-8393-49BD-A49E-236E1F65A521}" srcOrd="0" destOrd="0" presId="urn:microsoft.com/office/officeart/2005/8/layout/equation2"/>
    <dgm:cxn modelId="{0F39A676-73BC-4E1B-850F-074DC74D7FE3}" type="presOf" srcId="{BFC8B473-1A28-49FE-A8AA-A91842993B8A}" destId="{B309910D-4D56-403A-971A-2436DD586AD3}" srcOrd="0" destOrd="0" presId="urn:microsoft.com/office/officeart/2005/8/layout/equation2"/>
    <dgm:cxn modelId="{7ED9F2A6-9114-4724-BDFD-8FF31396D345}" srcId="{D89198C9-513F-43B0-8732-81B5A396F3A1}" destId="{7CFDE1C6-6189-4562-9B06-4FFED4AF726C}" srcOrd="1" destOrd="0" parTransId="{F67EE117-4FA0-4769-A5BB-2D19B53405B6}" sibTransId="{3FB8CF8A-4852-4C1C-8799-784DD7824358}"/>
    <dgm:cxn modelId="{0E8B9D09-CE65-45D4-BA13-D1E83AD34C27}" type="presParOf" srcId="{CAE74471-8393-49BD-A49E-236E1F65A521}" destId="{77CE5384-042D-4BD3-AA25-1004CAFF9DDD}" srcOrd="0" destOrd="0" presId="urn:microsoft.com/office/officeart/2005/8/layout/equation2"/>
    <dgm:cxn modelId="{B1EE882A-BAEA-40AF-9FCB-4F90559094C1}" type="presParOf" srcId="{77CE5384-042D-4BD3-AA25-1004CAFF9DDD}" destId="{55E55C29-23F8-46AF-BC98-42212E57E0EB}" srcOrd="0" destOrd="0" presId="urn:microsoft.com/office/officeart/2005/8/layout/equation2"/>
    <dgm:cxn modelId="{72AFD3B3-2524-493F-B177-46C9D64A8087}" type="presParOf" srcId="{77CE5384-042D-4BD3-AA25-1004CAFF9DDD}" destId="{609D603C-3F97-4BC0-AC6F-AB3005CD45D7}" srcOrd="1" destOrd="0" presId="urn:microsoft.com/office/officeart/2005/8/layout/equation2"/>
    <dgm:cxn modelId="{0432EAFB-5244-4477-AD6E-B6BDFE9165D5}" type="presParOf" srcId="{77CE5384-042D-4BD3-AA25-1004CAFF9DDD}" destId="{2EC27E3F-E773-4300-9491-95656F0C3880}" srcOrd="2" destOrd="0" presId="urn:microsoft.com/office/officeart/2005/8/layout/equation2"/>
    <dgm:cxn modelId="{35D1C498-6EF2-4B4B-8293-EC98AC1C83BA}" type="presParOf" srcId="{77CE5384-042D-4BD3-AA25-1004CAFF9DDD}" destId="{6CB0DD4B-C8AC-4423-9F45-8B57A8297CBD}" srcOrd="3" destOrd="0" presId="urn:microsoft.com/office/officeart/2005/8/layout/equation2"/>
    <dgm:cxn modelId="{E3196393-1A91-4F26-99F3-1203C8E109DA}" type="presParOf" srcId="{77CE5384-042D-4BD3-AA25-1004CAFF9DDD}" destId="{D1C29841-CAA5-48C9-B271-591AC82CA21A}" srcOrd="4" destOrd="0" presId="urn:microsoft.com/office/officeart/2005/8/layout/equation2"/>
    <dgm:cxn modelId="{1982769D-139D-4592-A018-C3AAF26FC4AB}" type="presParOf" srcId="{CAE74471-8393-49BD-A49E-236E1F65A521}" destId="{3B4DFA85-9499-44FA-9226-A362E4975756}" srcOrd="1" destOrd="0" presId="urn:microsoft.com/office/officeart/2005/8/layout/equation2"/>
    <dgm:cxn modelId="{708C251C-3055-46AF-BE3B-F498D4137425}" type="presParOf" srcId="{3B4DFA85-9499-44FA-9226-A362E4975756}" destId="{F48A1A07-EAAE-421B-91CE-12F1C4F8607E}" srcOrd="0" destOrd="0" presId="urn:microsoft.com/office/officeart/2005/8/layout/equation2"/>
    <dgm:cxn modelId="{38CDF1B1-53BD-480B-BEC2-469C85235892}" type="presParOf" srcId="{CAE74471-8393-49BD-A49E-236E1F65A521}" destId="{B309910D-4D56-403A-971A-2436DD586AD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914822-3E07-4248-BABE-06807C346EEB}" type="doc">
      <dgm:prSet loTypeId="urn:microsoft.com/office/officeart/2005/8/layout/vList6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3E3740D2-F92E-47E5-85C4-5CD632ACC191}">
      <dgm:prSet phldrT="[文字]"/>
      <dgm:spPr/>
      <dgm:t>
        <a:bodyPr/>
        <a:lstStyle/>
        <a:p>
          <a:r>
            <a:rPr lang="zh-TW" altLang="en-US" dirty="0" smtClean="0"/>
            <a:t>教學端</a:t>
          </a:r>
          <a:endParaRPr lang="zh-TW" altLang="en-US" dirty="0"/>
        </a:p>
      </dgm:t>
    </dgm:pt>
    <dgm:pt modelId="{5339B60F-8AF6-4539-85F1-3B811C54BF3A}" type="parTrans" cxnId="{57D5AE51-F5DF-4484-BC1D-6C23E7049F55}">
      <dgm:prSet/>
      <dgm:spPr/>
      <dgm:t>
        <a:bodyPr/>
        <a:lstStyle/>
        <a:p>
          <a:endParaRPr lang="zh-TW" altLang="en-US"/>
        </a:p>
      </dgm:t>
    </dgm:pt>
    <dgm:pt modelId="{3FA74F33-C852-45AC-A573-BDAF0FF16A5E}" type="sibTrans" cxnId="{57D5AE51-F5DF-4484-BC1D-6C23E7049F55}">
      <dgm:prSet/>
      <dgm:spPr/>
      <dgm:t>
        <a:bodyPr/>
        <a:lstStyle/>
        <a:p>
          <a:endParaRPr lang="zh-TW" altLang="en-US"/>
        </a:p>
      </dgm:t>
    </dgm:pt>
    <dgm:pt modelId="{0990CB36-D144-4DDF-BC10-AF8B0D9124FE}">
      <dgm:prSet phldrT="[文字]"/>
      <dgm:spPr/>
      <dgm:t>
        <a:bodyPr/>
        <a:lstStyle/>
        <a:p>
          <a:r>
            <a:rPr lang="zh-TW" altLang="en-US" dirty="0" smtClean="0"/>
            <a:t>教材挑選</a:t>
          </a:r>
          <a:endParaRPr lang="zh-TW" altLang="en-US" dirty="0"/>
        </a:p>
      </dgm:t>
    </dgm:pt>
    <dgm:pt modelId="{70B15064-0D1C-4D0B-A813-60B786D76C99}" type="parTrans" cxnId="{F799E110-0CE4-447A-8B12-1F04EDF3CD41}">
      <dgm:prSet/>
      <dgm:spPr/>
      <dgm:t>
        <a:bodyPr/>
        <a:lstStyle/>
        <a:p>
          <a:endParaRPr lang="zh-TW" altLang="en-US"/>
        </a:p>
      </dgm:t>
    </dgm:pt>
    <dgm:pt modelId="{1A564C0F-A68C-445B-A93E-2F41997588F1}" type="sibTrans" cxnId="{F799E110-0CE4-447A-8B12-1F04EDF3CD41}">
      <dgm:prSet/>
      <dgm:spPr/>
      <dgm:t>
        <a:bodyPr/>
        <a:lstStyle/>
        <a:p>
          <a:endParaRPr lang="zh-TW" altLang="en-US"/>
        </a:p>
      </dgm:t>
    </dgm:pt>
    <dgm:pt modelId="{F677E565-9F83-4289-B301-9868D5BCE509}">
      <dgm:prSet phldrT="[文字]"/>
      <dgm:spPr/>
      <dgm:t>
        <a:bodyPr/>
        <a:lstStyle/>
        <a:p>
          <a:r>
            <a:rPr lang="zh-TW" altLang="en-US" dirty="0" smtClean="0"/>
            <a:t>學習單</a:t>
          </a:r>
          <a:endParaRPr lang="zh-TW" altLang="en-US" dirty="0"/>
        </a:p>
      </dgm:t>
    </dgm:pt>
    <dgm:pt modelId="{DC0A00F2-7556-4364-8FF5-25C1DB75223C}" type="parTrans" cxnId="{E25694D5-46FE-4D87-BE61-5E3DBF7C8F62}">
      <dgm:prSet/>
      <dgm:spPr/>
      <dgm:t>
        <a:bodyPr/>
        <a:lstStyle/>
        <a:p>
          <a:endParaRPr lang="zh-TW" altLang="en-US"/>
        </a:p>
      </dgm:t>
    </dgm:pt>
    <dgm:pt modelId="{3C4AEE21-A9F0-4BD8-9DB3-1864C1B57BB3}" type="sibTrans" cxnId="{E25694D5-46FE-4D87-BE61-5E3DBF7C8F62}">
      <dgm:prSet/>
      <dgm:spPr/>
      <dgm:t>
        <a:bodyPr/>
        <a:lstStyle/>
        <a:p>
          <a:endParaRPr lang="zh-TW" altLang="en-US"/>
        </a:p>
      </dgm:t>
    </dgm:pt>
    <dgm:pt modelId="{9752849B-6827-44D9-814D-4F525A0BE90D}">
      <dgm:prSet phldrT="[文字]"/>
      <dgm:spPr/>
      <dgm:t>
        <a:bodyPr/>
        <a:lstStyle/>
        <a:p>
          <a:r>
            <a:rPr lang="zh-TW" altLang="en-US" dirty="0" smtClean="0"/>
            <a:t>行政端</a:t>
          </a:r>
          <a:endParaRPr lang="zh-TW" altLang="en-US" dirty="0"/>
        </a:p>
      </dgm:t>
    </dgm:pt>
    <dgm:pt modelId="{B980904D-FAB1-4C24-826F-578E5F72F9DA}" type="parTrans" cxnId="{CEFC8EBA-233E-4882-A651-6D5743B9BA93}">
      <dgm:prSet/>
      <dgm:spPr/>
      <dgm:t>
        <a:bodyPr/>
        <a:lstStyle/>
        <a:p>
          <a:endParaRPr lang="zh-TW" altLang="en-US"/>
        </a:p>
      </dgm:t>
    </dgm:pt>
    <dgm:pt modelId="{C9592D2C-21D5-4D42-BE76-8659360567BB}" type="sibTrans" cxnId="{CEFC8EBA-233E-4882-A651-6D5743B9BA93}">
      <dgm:prSet/>
      <dgm:spPr/>
      <dgm:t>
        <a:bodyPr/>
        <a:lstStyle/>
        <a:p>
          <a:endParaRPr lang="zh-TW" altLang="en-US"/>
        </a:p>
      </dgm:t>
    </dgm:pt>
    <dgm:pt modelId="{A142F164-609C-41FB-A200-C7AC4D406997}">
      <dgm:prSet phldrT="[文字]"/>
      <dgm:spPr/>
      <dgm:t>
        <a:bodyPr/>
        <a:lstStyle/>
        <a:p>
          <a:r>
            <a:rPr lang="zh-TW" altLang="en-US" dirty="0" smtClean="0"/>
            <a:t>教案整理</a:t>
          </a:r>
          <a:endParaRPr lang="zh-TW" altLang="en-US" dirty="0"/>
        </a:p>
      </dgm:t>
    </dgm:pt>
    <dgm:pt modelId="{69C226A2-1F0E-414B-971A-CB8EB8A64F1C}" type="parTrans" cxnId="{0B735CB1-F2A1-4620-8E48-EAB38D54B961}">
      <dgm:prSet/>
      <dgm:spPr/>
      <dgm:t>
        <a:bodyPr/>
        <a:lstStyle/>
        <a:p>
          <a:endParaRPr lang="zh-TW" altLang="en-US"/>
        </a:p>
      </dgm:t>
    </dgm:pt>
    <dgm:pt modelId="{E9862E93-11A4-4B98-9010-F2FE65013701}" type="sibTrans" cxnId="{0B735CB1-F2A1-4620-8E48-EAB38D54B961}">
      <dgm:prSet/>
      <dgm:spPr/>
      <dgm:t>
        <a:bodyPr/>
        <a:lstStyle/>
        <a:p>
          <a:endParaRPr lang="zh-TW" altLang="en-US"/>
        </a:p>
      </dgm:t>
    </dgm:pt>
    <dgm:pt modelId="{73B203AD-5AD5-42C3-864D-3F38BF0D076B}">
      <dgm:prSet phldrT="[文字]"/>
      <dgm:spPr/>
      <dgm:t>
        <a:bodyPr/>
        <a:lstStyle/>
        <a:p>
          <a:r>
            <a:rPr lang="zh-TW" altLang="en-US" dirty="0" smtClean="0"/>
            <a:t>網頁建置</a:t>
          </a:r>
          <a:endParaRPr lang="zh-TW" altLang="en-US" dirty="0"/>
        </a:p>
      </dgm:t>
    </dgm:pt>
    <dgm:pt modelId="{EB6233D3-99D8-4B2B-94D9-DA6333A5DA1A}" type="parTrans" cxnId="{951FD861-7CA7-4777-99E3-5171B1794500}">
      <dgm:prSet/>
      <dgm:spPr/>
      <dgm:t>
        <a:bodyPr/>
        <a:lstStyle/>
        <a:p>
          <a:endParaRPr lang="zh-TW" altLang="en-US"/>
        </a:p>
      </dgm:t>
    </dgm:pt>
    <dgm:pt modelId="{B1EBD7D8-C9B5-4320-A9E1-BB883F4D2BB1}" type="sibTrans" cxnId="{951FD861-7CA7-4777-99E3-5171B1794500}">
      <dgm:prSet/>
      <dgm:spPr/>
      <dgm:t>
        <a:bodyPr/>
        <a:lstStyle/>
        <a:p>
          <a:endParaRPr lang="zh-TW" altLang="en-US"/>
        </a:p>
      </dgm:t>
    </dgm:pt>
    <dgm:pt modelId="{F226636F-3A58-4A7E-9593-084DA5EE5A40}">
      <dgm:prSet phldrT="[文字]"/>
      <dgm:spPr/>
      <dgm:t>
        <a:bodyPr/>
        <a:lstStyle/>
        <a:p>
          <a:r>
            <a:rPr lang="zh-TW" altLang="en-US" dirty="0" smtClean="0"/>
            <a:t>活動參與</a:t>
          </a:r>
          <a:endParaRPr lang="zh-TW" altLang="en-US" dirty="0"/>
        </a:p>
      </dgm:t>
    </dgm:pt>
    <dgm:pt modelId="{65DAAE13-A41D-4AD1-BA33-D12E945C6071}" type="parTrans" cxnId="{132CCD1E-20CD-434C-A117-0434E3D26E62}">
      <dgm:prSet/>
      <dgm:spPr/>
      <dgm:t>
        <a:bodyPr/>
        <a:lstStyle/>
        <a:p>
          <a:endParaRPr lang="zh-TW" altLang="en-US"/>
        </a:p>
      </dgm:t>
    </dgm:pt>
    <dgm:pt modelId="{3A6636E2-CEF7-42FD-AF76-2B621725B824}" type="sibTrans" cxnId="{132CCD1E-20CD-434C-A117-0434E3D26E62}">
      <dgm:prSet/>
      <dgm:spPr/>
      <dgm:t>
        <a:bodyPr/>
        <a:lstStyle/>
        <a:p>
          <a:endParaRPr lang="zh-TW" altLang="en-US"/>
        </a:p>
      </dgm:t>
    </dgm:pt>
    <dgm:pt modelId="{65B32712-21C0-46A4-9A00-95021AF28648}">
      <dgm:prSet phldrT="[文字]"/>
      <dgm:spPr/>
      <dgm:t>
        <a:bodyPr/>
        <a:lstStyle/>
        <a:p>
          <a:r>
            <a:rPr lang="zh-TW" altLang="en-US" dirty="0" smtClean="0"/>
            <a:t>活動規劃</a:t>
          </a:r>
          <a:endParaRPr lang="zh-TW" altLang="en-US" dirty="0"/>
        </a:p>
      </dgm:t>
    </dgm:pt>
    <dgm:pt modelId="{715DB98D-EE9E-47CF-93C9-DCBEB9E1996A}" type="parTrans" cxnId="{CF2BE84F-0F73-479C-A796-99F56E71C265}">
      <dgm:prSet/>
      <dgm:spPr/>
      <dgm:t>
        <a:bodyPr/>
        <a:lstStyle/>
        <a:p>
          <a:endParaRPr lang="zh-TW" altLang="en-US"/>
        </a:p>
      </dgm:t>
    </dgm:pt>
    <dgm:pt modelId="{B4AAD40D-B2B7-4FB9-8767-42103B25E1AA}" type="sibTrans" cxnId="{CF2BE84F-0F73-479C-A796-99F56E71C265}">
      <dgm:prSet/>
      <dgm:spPr/>
      <dgm:t>
        <a:bodyPr/>
        <a:lstStyle/>
        <a:p>
          <a:endParaRPr lang="zh-TW" altLang="en-US"/>
        </a:p>
      </dgm:t>
    </dgm:pt>
    <dgm:pt modelId="{59CD1052-30E3-43FC-8848-B08291C45F67}" type="pres">
      <dgm:prSet presAssocID="{93914822-3E07-4248-BABE-06807C346EEB}" presName="Name0" presStyleCnt="0">
        <dgm:presLayoutVars>
          <dgm:dir/>
          <dgm:animLvl val="lvl"/>
          <dgm:resizeHandles/>
        </dgm:presLayoutVars>
      </dgm:prSet>
      <dgm:spPr/>
    </dgm:pt>
    <dgm:pt modelId="{EF26037A-D7AD-4229-896C-D9F54CCE744A}" type="pres">
      <dgm:prSet presAssocID="{3E3740D2-F92E-47E5-85C4-5CD632ACC191}" presName="linNode" presStyleCnt="0"/>
      <dgm:spPr/>
    </dgm:pt>
    <dgm:pt modelId="{C01BB4C7-1D8F-4CB5-B40D-7F41BAB4410C}" type="pres">
      <dgm:prSet presAssocID="{3E3740D2-F92E-47E5-85C4-5CD632ACC191}" presName="parentShp" presStyleLbl="node1" presStyleIdx="0" presStyleCnt="2">
        <dgm:presLayoutVars>
          <dgm:bulletEnabled val="1"/>
        </dgm:presLayoutVars>
      </dgm:prSet>
      <dgm:spPr/>
    </dgm:pt>
    <dgm:pt modelId="{057BFC03-DC8D-4139-BB09-EDB57DC4B085}" type="pres">
      <dgm:prSet presAssocID="{3E3740D2-F92E-47E5-85C4-5CD632ACC19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6E62AA-12BB-4F08-8605-29F30DC3CE72}" type="pres">
      <dgm:prSet presAssocID="{3FA74F33-C852-45AC-A573-BDAF0FF16A5E}" presName="spacing" presStyleCnt="0"/>
      <dgm:spPr/>
    </dgm:pt>
    <dgm:pt modelId="{AA13EE6F-6FEE-416E-BD36-860621408AE2}" type="pres">
      <dgm:prSet presAssocID="{9752849B-6827-44D9-814D-4F525A0BE90D}" presName="linNode" presStyleCnt="0"/>
      <dgm:spPr/>
    </dgm:pt>
    <dgm:pt modelId="{23EE5AF7-31D5-4745-97D6-03F1CD2AFED1}" type="pres">
      <dgm:prSet presAssocID="{9752849B-6827-44D9-814D-4F525A0BE90D}" presName="parentShp" presStyleLbl="node1" presStyleIdx="1" presStyleCnt="2">
        <dgm:presLayoutVars>
          <dgm:bulletEnabled val="1"/>
        </dgm:presLayoutVars>
      </dgm:prSet>
      <dgm:spPr/>
    </dgm:pt>
    <dgm:pt modelId="{A4B936BF-C6C9-478A-91D6-C2629947E205}" type="pres">
      <dgm:prSet presAssocID="{9752849B-6827-44D9-814D-4F525A0BE90D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910530CC-7208-4944-B5CC-BE22B14B2DDB}" type="presOf" srcId="{9752849B-6827-44D9-814D-4F525A0BE90D}" destId="{23EE5AF7-31D5-4745-97D6-03F1CD2AFED1}" srcOrd="0" destOrd="0" presId="urn:microsoft.com/office/officeart/2005/8/layout/vList6"/>
    <dgm:cxn modelId="{E25694D5-46FE-4D87-BE61-5E3DBF7C8F62}" srcId="{3E3740D2-F92E-47E5-85C4-5CD632ACC191}" destId="{F677E565-9F83-4289-B301-9868D5BCE509}" srcOrd="1" destOrd="0" parTransId="{DC0A00F2-7556-4364-8FF5-25C1DB75223C}" sibTransId="{3C4AEE21-A9F0-4BD8-9DB3-1864C1B57BB3}"/>
    <dgm:cxn modelId="{61777FAD-AFCF-463D-ADC2-3A719EED4989}" type="presOf" srcId="{3E3740D2-F92E-47E5-85C4-5CD632ACC191}" destId="{C01BB4C7-1D8F-4CB5-B40D-7F41BAB4410C}" srcOrd="0" destOrd="0" presId="urn:microsoft.com/office/officeart/2005/8/layout/vList6"/>
    <dgm:cxn modelId="{F799E110-0CE4-447A-8B12-1F04EDF3CD41}" srcId="{3E3740D2-F92E-47E5-85C4-5CD632ACC191}" destId="{0990CB36-D144-4DDF-BC10-AF8B0D9124FE}" srcOrd="0" destOrd="0" parTransId="{70B15064-0D1C-4D0B-A813-60B786D76C99}" sibTransId="{1A564C0F-A68C-445B-A93E-2F41997588F1}"/>
    <dgm:cxn modelId="{854DE970-9EF6-4DE1-8467-6F1E90EF91F1}" type="presOf" srcId="{A142F164-609C-41FB-A200-C7AC4D406997}" destId="{A4B936BF-C6C9-478A-91D6-C2629947E205}" srcOrd="0" destOrd="0" presId="urn:microsoft.com/office/officeart/2005/8/layout/vList6"/>
    <dgm:cxn modelId="{18606DD2-6A9A-434D-8129-14161285841E}" type="presOf" srcId="{73B203AD-5AD5-42C3-864D-3F38BF0D076B}" destId="{A4B936BF-C6C9-478A-91D6-C2629947E205}" srcOrd="0" destOrd="1" presId="urn:microsoft.com/office/officeart/2005/8/layout/vList6"/>
    <dgm:cxn modelId="{414A2B43-1760-4E72-90E4-08C20AF9DE84}" type="presOf" srcId="{0990CB36-D144-4DDF-BC10-AF8B0D9124FE}" destId="{057BFC03-DC8D-4139-BB09-EDB57DC4B085}" srcOrd="0" destOrd="0" presId="urn:microsoft.com/office/officeart/2005/8/layout/vList6"/>
    <dgm:cxn modelId="{951FD861-7CA7-4777-99E3-5171B1794500}" srcId="{9752849B-6827-44D9-814D-4F525A0BE90D}" destId="{73B203AD-5AD5-42C3-864D-3F38BF0D076B}" srcOrd="1" destOrd="0" parTransId="{EB6233D3-99D8-4B2B-94D9-DA6333A5DA1A}" sibTransId="{B1EBD7D8-C9B5-4320-A9E1-BB883F4D2BB1}"/>
    <dgm:cxn modelId="{57D5AE51-F5DF-4484-BC1D-6C23E7049F55}" srcId="{93914822-3E07-4248-BABE-06807C346EEB}" destId="{3E3740D2-F92E-47E5-85C4-5CD632ACC191}" srcOrd="0" destOrd="0" parTransId="{5339B60F-8AF6-4539-85F1-3B811C54BF3A}" sibTransId="{3FA74F33-C852-45AC-A573-BDAF0FF16A5E}"/>
    <dgm:cxn modelId="{0B735CB1-F2A1-4620-8E48-EAB38D54B961}" srcId="{9752849B-6827-44D9-814D-4F525A0BE90D}" destId="{A142F164-609C-41FB-A200-C7AC4D406997}" srcOrd="0" destOrd="0" parTransId="{69C226A2-1F0E-414B-971A-CB8EB8A64F1C}" sibTransId="{E9862E93-11A4-4B98-9010-F2FE65013701}"/>
    <dgm:cxn modelId="{CF2BE84F-0F73-479C-A796-99F56E71C265}" srcId="{9752849B-6827-44D9-814D-4F525A0BE90D}" destId="{65B32712-21C0-46A4-9A00-95021AF28648}" srcOrd="2" destOrd="0" parTransId="{715DB98D-EE9E-47CF-93C9-DCBEB9E1996A}" sibTransId="{B4AAD40D-B2B7-4FB9-8767-42103B25E1AA}"/>
    <dgm:cxn modelId="{E55C8247-516F-4D53-8C50-5E1C111BDC65}" type="presOf" srcId="{F226636F-3A58-4A7E-9593-084DA5EE5A40}" destId="{057BFC03-DC8D-4139-BB09-EDB57DC4B085}" srcOrd="0" destOrd="2" presId="urn:microsoft.com/office/officeart/2005/8/layout/vList6"/>
    <dgm:cxn modelId="{132CCD1E-20CD-434C-A117-0434E3D26E62}" srcId="{3E3740D2-F92E-47E5-85C4-5CD632ACC191}" destId="{F226636F-3A58-4A7E-9593-084DA5EE5A40}" srcOrd="2" destOrd="0" parTransId="{65DAAE13-A41D-4AD1-BA33-D12E945C6071}" sibTransId="{3A6636E2-CEF7-42FD-AF76-2B621725B824}"/>
    <dgm:cxn modelId="{D10B492D-DD43-4E93-B852-E2ABBCEE8975}" type="presOf" srcId="{93914822-3E07-4248-BABE-06807C346EEB}" destId="{59CD1052-30E3-43FC-8848-B08291C45F67}" srcOrd="0" destOrd="0" presId="urn:microsoft.com/office/officeart/2005/8/layout/vList6"/>
    <dgm:cxn modelId="{5E11B22A-513E-4A16-A7AB-D6AC2D84155F}" type="presOf" srcId="{65B32712-21C0-46A4-9A00-95021AF28648}" destId="{A4B936BF-C6C9-478A-91D6-C2629947E205}" srcOrd="0" destOrd="2" presId="urn:microsoft.com/office/officeart/2005/8/layout/vList6"/>
    <dgm:cxn modelId="{CEFC8EBA-233E-4882-A651-6D5743B9BA93}" srcId="{93914822-3E07-4248-BABE-06807C346EEB}" destId="{9752849B-6827-44D9-814D-4F525A0BE90D}" srcOrd="1" destOrd="0" parTransId="{B980904D-FAB1-4C24-826F-578E5F72F9DA}" sibTransId="{C9592D2C-21D5-4D42-BE76-8659360567BB}"/>
    <dgm:cxn modelId="{4D50D51C-FC11-4BF9-A235-705A304FEB57}" type="presOf" srcId="{F677E565-9F83-4289-B301-9868D5BCE509}" destId="{057BFC03-DC8D-4139-BB09-EDB57DC4B085}" srcOrd="0" destOrd="1" presId="urn:microsoft.com/office/officeart/2005/8/layout/vList6"/>
    <dgm:cxn modelId="{97DAFA4B-C251-46D5-ADFD-2E120ACEC2AC}" type="presParOf" srcId="{59CD1052-30E3-43FC-8848-B08291C45F67}" destId="{EF26037A-D7AD-4229-896C-D9F54CCE744A}" srcOrd="0" destOrd="0" presId="urn:microsoft.com/office/officeart/2005/8/layout/vList6"/>
    <dgm:cxn modelId="{A1CE2F29-DC2C-49C3-97C1-06C53866DD34}" type="presParOf" srcId="{EF26037A-D7AD-4229-896C-D9F54CCE744A}" destId="{C01BB4C7-1D8F-4CB5-B40D-7F41BAB4410C}" srcOrd="0" destOrd="0" presId="urn:microsoft.com/office/officeart/2005/8/layout/vList6"/>
    <dgm:cxn modelId="{FEAABE57-6F4B-4B30-9A29-359BC74447F1}" type="presParOf" srcId="{EF26037A-D7AD-4229-896C-D9F54CCE744A}" destId="{057BFC03-DC8D-4139-BB09-EDB57DC4B085}" srcOrd="1" destOrd="0" presId="urn:microsoft.com/office/officeart/2005/8/layout/vList6"/>
    <dgm:cxn modelId="{A394AF5C-0357-4295-9B25-18B4881B9AD3}" type="presParOf" srcId="{59CD1052-30E3-43FC-8848-B08291C45F67}" destId="{1A6E62AA-12BB-4F08-8605-29F30DC3CE72}" srcOrd="1" destOrd="0" presId="urn:microsoft.com/office/officeart/2005/8/layout/vList6"/>
    <dgm:cxn modelId="{4574946E-7A3F-4C88-BA11-A47E5A352B73}" type="presParOf" srcId="{59CD1052-30E3-43FC-8848-B08291C45F67}" destId="{AA13EE6F-6FEE-416E-BD36-860621408AE2}" srcOrd="2" destOrd="0" presId="urn:microsoft.com/office/officeart/2005/8/layout/vList6"/>
    <dgm:cxn modelId="{65978152-BAD6-4C7E-92AF-F92B269F2936}" type="presParOf" srcId="{AA13EE6F-6FEE-416E-BD36-860621408AE2}" destId="{23EE5AF7-31D5-4745-97D6-03F1CD2AFED1}" srcOrd="0" destOrd="0" presId="urn:microsoft.com/office/officeart/2005/8/layout/vList6"/>
    <dgm:cxn modelId="{DBC52D25-0FDE-466D-992F-ED70FDF1AE31}" type="presParOf" srcId="{AA13EE6F-6FEE-416E-BD36-860621408AE2}" destId="{A4B936BF-C6C9-478A-91D6-C2629947E20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2BB4B-079C-4C0A-9433-BC863A0EE622}">
      <dsp:nvSpPr>
        <dsp:cNvPr id="0" name=""/>
        <dsp:cNvSpPr/>
      </dsp:nvSpPr>
      <dsp:spPr>
        <a:xfrm>
          <a:off x="0" y="0"/>
          <a:ext cx="6576392" cy="4768304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3700734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印象永靖  築夢未來</a:t>
          </a:r>
          <a:endParaRPr lang="zh-TW" altLang="en-US" sz="3700" kern="1200" dirty="0"/>
        </a:p>
      </dsp:txBody>
      <dsp:txXfrm>
        <a:off x="118710" y="118710"/>
        <a:ext cx="6338972" cy="4530884"/>
      </dsp:txXfrm>
    </dsp:sp>
    <dsp:sp modelId="{0939F029-1963-4603-97F9-1804A5E689DD}">
      <dsp:nvSpPr>
        <dsp:cNvPr id="0" name=""/>
        <dsp:cNvSpPr/>
      </dsp:nvSpPr>
      <dsp:spPr>
        <a:xfrm>
          <a:off x="164409" y="1192076"/>
          <a:ext cx="986458" cy="164445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課程</a:t>
          </a:r>
          <a:endParaRPr lang="zh-TW" altLang="en-US" sz="2300" kern="1200" dirty="0"/>
        </a:p>
      </dsp:txBody>
      <dsp:txXfrm>
        <a:off x="194746" y="1222413"/>
        <a:ext cx="925784" cy="1583785"/>
      </dsp:txXfrm>
    </dsp:sp>
    <dsp:sp modelId="{B21F9A2C-A12B-46DF-8DDF-1C30B56C8D5C}">
      <dsp:nvSpPr>
        <dsp:cNvPr id="0" name=""/>
        <dsp:cNvSpPr/>
      </dsp:nvSpPr>
      <dsp:spPr>
        <a:xfrm>
          <a:off x="164409" y="2885135"/>
          <a:ext cx="986458" cy="164445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實踐</a:t>
          </a:r>
          <a:endParaRPr lang="zh-TW" altLang="en-US" sz="2300" kern="1200" dirty="0"/>
        </a:p>
      </dsp:txBody>
      <dsp:txXfrm>
        <a:off x="194746" y="2915472"/>
        <a:ext cx="925784" cy="1583785"/>
      </dsp:txXfrm>
    </dsp:sp>
    <dsp:sp modelId="{7E3BDB91-717E-48A2-ADBB-99EBA4601E4C}">
      <dsp:nvSpPr>
        <dsp:cNvPr id="0" name=""/>
        <dsp:cNvSpPr/>
      </dsp:nvSpPr>
      <dsp:spPr>
        <a:xfrm>
          <a:off x="1315278" y="1192076"/>
          <a:ext cx="5096703" cy="3337812"/>
        </a:xfrm>
        <a:prstGeom prst="roundRect">
          <a:avLst>
            <a:gd name="adj" fmla="val 10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2119511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活動</a:t>
          </a:r>
          <a:endParaRPr lang="zh-TW" altLang="en-US" sz="3700" kern="1200" dirty="0"/>
        </a:p>
      </dsp:txBody>
      <dsp:txXfrm>
        <a:off x="1417927" y="1294725"/>
        <a:ext cx="4891405" cy="3132514"/>
      </dsp:txXfrm>
    </dsp:sp>
    <dsp:sp modelId="{55ADC57F-955C-47A6-AA92-E7B30CC00163}">
      <dsp:nvSpPr>
        <dsp:cNvPr id="0" name=""/>
        <dsp:cNvSpPr/>
      </dsp:nvSpPr>
      <dsp:spPr>
        <a:xfrm>
          <a:off x="1442695" y="2360310"/>
          <a:ext cx="1019340" cy="93525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履於行</a:t>
          </a:r>
          <a:endParaRPr lang="zh-TW" altLang="en-US" sz="2300" kern="1200" dirty="0"/>
        </a:p>
      </dsp:txBody>
      <dsp:txXfrm>
        <a:off x="1471457" y="2389072"/>
        <a:ext cx="961816" cy="877731"/>
      </dsp:txXfrm>
    </dsp:sp>
    <dsp:sp modelId="{423293BA-EF15-4D6B-9EAC-045FB87ED452}">
      <dsp:nvSpPr>
        <dsp:cNvPr id="0" name=""/>
        <dsp:cNvSpPr/>
      </dsp:nvSpPr>
      <dsp:spPr>
        <a:xfrm>
          <a:off x="1442695" y="3343636"/>
          <a:ext cx="1019340" cy="93525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遊於藝</a:t>
          </a:r>
          <a:endParaRPr lang="zh-TW" altLang="en-US" sz="2300" kern="1200" dirty="0"/>
        </a:p>
      </dsp:txBody>
      <dsp:txXfrm>
        <a:off x="1471457" y="3372398"/>
        <a:ext cx="961816" cy="877731"/>
      </dsp:txXfrm>
    </dsp:sp>
    <dsp:sp modelId="{74070DD3-B0E0-4634-8139-CAB7C4E35936}">
      <dsp:nvSpPr>
        <dsp:cNvPr id="0" name=""/>
        <dsp:cNvSpPr/>
      </dsp:nvSpPr>
      <dsp:spPr>
        <a:xfrm>
          <a:off x="2597674" y="2384152"/>
          <a:ext cx="3649897" cy="1907321"/>
        </a:xfrm>
        <a:prstGeom prst="roundRect">
          <a:avLst>
            <a:gd name="adj" fmla="val 10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076577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課程</a:t>
          </a:r>
          <a:endParaRPr lang="zh-TW" altLang="en-US" sz="3700" kern="1200" dirty="0"/>
        </a:p>
      </dsp:txBody>
      <dsp:txXfrm>
        <a:off x="2656331" y="2442809"/>
        <a:ext cx="3532583" cy="1790007"/>
      </dsp:txXfrm>
    </dsp:sp>
    <dsp:sp modelId="{A658A42A-7D41-4318-A422-2DFBF1FEA2E9}">
      <dsp:nvSpPr>
        <dsp:cNvPr id="0" name=""/>
        <dsp:cNvSpPr/>
      </dsp:nvSpPr>
      <dsp:spPr>
        <a:xfrm>
          <a:off x="2688922" y="3242446"/>
          <a:ext cx="1708305" cy="85829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生命起</a:t>
          </a:r>
          <a:endParaRPr lang="zh-TW" altLang="en-US" sz="2300" kern="1200" dirty="0"/>
        </a:p>
      </dsp:txBody>
      <dsp:txXfrm>
        <a:off x="2715318" y="3268842"/>
        <a:ext cx="1655513" cy="805502"/>
      </dsp:txXfrm>
    </dsp:sp>
    <dsp:sp modelId="{136BF9E4-524C-49BA-BA81-EBF27FF1F49E}">
      <dsp:nvSpPr>
        <dsp:cNvPr id="0" name=""/>
        <dsp:cNvSpPr/>
      </dsp:nvSpPr>
      <dsp:spPr>
        <a:xfrm>
          <a:off x="4445828" y="3242446"/>
          <a:ext cx="1708305" cy="85829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樂活學</a:t>
          </a:r>
          <a:endParaRPr lang="zh-TW" altLang="en-US" sz="2300" kern="1200" dirty="0"/>
        </a:p>
      </dsp:txBody>
      <dsp:txXfrm>
        <a:off x="4472224" y="3268842"/>
        <a:ext cx="1655513" cy="805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55C29-23F8-46AF-BC98-42212E57E0EB}">
      <dsp:nvSpPr>
        <dsp:cNvPr id="0" name=""/>
        <dsp:cNvSpPr/>
      </dsp:nvSpPr>
      <dsp:spPr>
        <a:xfrm>
          <a:off x="865" y="197382"/>
          <a:ext cx="1337964" cy="133796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現有課程</a:t>
          </a:r>
          <a:endParaRPr lang="zh-TW" altLang="en-US" sz="2800" kern="1200" dirty="0"/>
        </a:p>
      </dsp:txBody>
      <dsp:txXfrm>
        <a:off x="196805" y="393322"/>
        <a:ext cx="946084" cy="946084"/>
      </dsp:txXfrm>
    </dsp:sp>
    <dsp:sp modelId="{2EC27E3F-E773-4300-9491-95656F0C3880}">
      <dsp:nvSpPr>
        <dsp:cNvPr id="0" name=""/>
        <dsp:cNvSpPr/>
      </dsp:nvSpPr>
      <dsp:spPr>
        <a:xfrm>
          <a:off x="281837" y="1643990"/>
          <a:ext cx="776019" cy="776019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300" kern="1200"/>
        </a:p>
      </dsp:txBody>
      <dsp:txXfrm>
        <a:off x="384698" y="1940740"/>
        <a:ext cx="570297" cy="182519"/>
      </dsp:txXfrm>
    </dsp:sp>
    <dsp:sp modelId="{D1C29841-CAA5-48C9-B271-591AC82CA21A}">
      <dsp:nvSpPr>
        <dsp:cNvPr id="0" name=""/>
        <dsp:cNvSpPr/>
      </dsp:nvSpPr>
      <dsp:spPr>
        <a:xfrm>
          <a:off x="865" y="2528652"/>
          <a:ext cx="1337964" cy="13379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學習單</a:t>
          </a:r>
          <a:endParaRPr lang="zh-TW" altLang="en-US" sz="2800" kern="1200" dirty="0"/>
        </a:p>
      </dsp:txBody>
      <dsp:txXfrm>
        <a:off x="196805" y="2724592"/>
        <a:ext cx="946084" cy="946084"/>
      </dsp:txXfrm>
    </dsp:sp>
    <dsp:sp modelId="{3B4DFA85-9499-44FA-9226-A362E4975756}">
      <dsp:nvSpPr>
        <dsp:cNvPr id="0" name=""/>
        <dsp:cNvSpPr/>
      </dsp:nvSpPr>
      <dsp:spPr>
        <a:xfrm rot="21569649">
          <a:off x="1532222" y="1773714"/>
          <a:ext cx="410024" cy="4977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1532224" y="1873801"/>
        <a:ext cx="287017" cy="298634"/>
      </dsp:txXfrm>
    </dsp:sp>
    <dsp:sp modelId="{B309910D-4D56-403A-971A-2436DD586AD3}">
      <dsp:nvSpPr>
        <dsp:cNvPr id="0" name=""/>
        <dsp:cNvSpPr/>
      </dsp:nvSpPr>
      <dsp:spPr>
        <a:xfrm>
          <a:off x="2111898" y="1250307"/>
          <a:ext cx="3953525" cy="150301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200" kern="1200" dirty="0" smtClean="0"/>
            <a:t>拆</a:t>
          </a:r>
          <a:r>
            <a:rPr lang="en-US" altLang="zh-TW" sz="5200" kern="1200" dirty="0" smtClean="0"/>
            <a:t>.</a:t>
          </a:r>
          <a:r>
            <a:rPr lang="zh-TW" altLang="en-US" sz="5200" kern="1200" dirty="0" smtClean="0"/>
            <a:t> 建</a:t>
          </a:r>
          <a:r>
            <a:rPr lang="en-US" altLang="zh-TW" sz="5200" kern="1200" dirty="0" smtClean="0"/>
            <a:t>.</a:t>
          </a:r>
          <a:r>
            <a:rPr lang="zh-TW" altLang="en-US" sz="5200" kern="1200" dirty="0" smtClean="0"/>
            <a:t> 重</a:t>
          </a:r>
          <a:endParaRPr lang="zh-TW" altLang="en-US" sz="5200" kern="1200" dirty="0"/>
        </a:p>
      </dsp:txBody>
      <dsp:txXfrm>
        <a:off x="2690878" y="1470419"/>
        <a:ext cx="2795565" cy="10627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BFC03-DC8D-4139-BB09-EDB57DC4B085}">
      <dsp:nvSpPr>
        <dsp:cNvPr id="0" name=""/>
        <dsp:cNvSpPr/>
      </dsp:nvSpPr>
      <dsp:spPr>
        <a:xfrm>
          <a:off x="2601753" y="496"/>
          <a:ext cx="390263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/>
            <a:t>教材挑選</a:t>
          </a:r>
          <a:endParaRPr lang="zh-TW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/>
            <a:t>學習單</a:t>
          </a:r>
          <a:endParaRPr lang="zh-TW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/>
            <a:t>活動參與</a:t>
          </a:r>
          <a:endParaRPr lang="zh-TW" altLang="en-US" sz="2800" kern="1200" dirty="0"/>
        </a:p>
      </dsp:txBody>
      <dsp:txXfrm>
        <a:off x="2601753" y="242342"/>
        <a:ext cx="3177093" cy="1451073"/>
      </dsp:txXfrm>
    </dsp:sp>
    <dsp:sp modelId="{C01BB4C7-1D8F-4CB5-B40D-7F41BAB4410C}">
      <dsp:nvSpPr>
        <dsp:cNvPr id="0" name=""/>
        <dsp:cNvSpPr/>
      </dsp:nvSpPr>
      <dsp:spPr>
        <a:xfrm>
          <a:off x="0" y="496"/>
          <a:ext cx="2601753" cy="19347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200" kern="1200" dirty="0" smtClean="0"/>
            <a:t>教學端</a:t>
          </a:r>
          <a:endParaRPr lang="zh-TW" altLang="en-US" sz="5200" kern="1200" dirty="0"/>
        </a:p>
      </dsp:txBody>
      <dsp:txXfrm>
        <a:off x="94447" y="94943"/>
        <a:ext cx="2412859" cy="1745871"/>
      </dsp:txXfrm>
    </dsp:sp>
    <dsp:sp modelId="{A4B936BF-C6C9-478A-91D6-C2629947E205}">
      <dsp:nvSpPr>
        <dsp:cNvPr id="0" name=""/>
        <dsp:cNvSpPr/>
      </dsp:nvSpPr>
      <dsp:spPr>
        <a:xfrm>
          <a:off x="2601753" y="2128738"/>
          <a:ext cx="390263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/>
            <a:t>教案整理</a:t>
          </a:r>
          <a:endParaRPr lang="zh-TW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/>
            <a:t>網頁建置</a:t>
          </a:r>
          <a:endParaRPr lang="zh-TW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/>
            <a:t>活動規劃</a:t>
          </a:r>
          <a:endParaRPr lang="zh-TW" altLang="en-US" sz="2800" kern="1200" dirty="0"/>
        </a:p>
      </dsp:txBody>
      <dsp:txXfrm>
        <a:off x="2601753" y="2370584"/>
        <a:ext cx="3177093" cy="1451073"/>
      </dsp:txXfrm>
    </dsp:sp>
    <dsp:sp modelId="{23EE5AF7-31D5-4745-97D6-03F1CD2AFED1}">
      <dsp:nvSpPr>
        <dsp:cNvPr id="0" name=""/>
        <dsp:cNvSpPr/>
      </dsp:nvSpPr>
      <dsp:spPr>
        <a:xfrm>
          <a:off x="0" y="2128738"/>
          <a:ext cx="2601753" cy="19347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200" kern="1200" dirty="0" smtClean="0"/>
            <a:t>行政端</a:t>
          </a:r>
          <a:endParaRPr lang="zh-TW" altLang="en-US" sz="5200" kern="1200" dirty="0"/>
        </a:p>
      </dsp:txBody>
      <dsp:txXfrm>
        <a:off x="94447" y="2223185"/>
        <a:ext cx="2412859" cy="1745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校舍重建課程整合說明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dirty="0" smtClean="0"/>
              <a:t>教務處  </a:t>
            </a:r>
            <a:r>
              <a:rPr lang="en-US" altLang="zh-TW" sz="2800" dirty="0" smtClean="0"/>
              <a:t>104.02.25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0114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課程主軸</a:t>
            </a:r>
            <a:endParaRPr lang="zh-TW" altLang="en-US" sz="4800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101144893"/>
              </p:ext>
            </p:extLst>
          </p:nvPr>
        </p:nvGraphicFramePr>
        <p:xfrm>
          <a:off x="2411760" y="1916832"/>
          <a:ext cx="657639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559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課程內容</a:t>
            </a:r>
            <a:endParaRPr lang="zh-TW" altLang="en-US" dirty="0"/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508768244"/>
              </p:ext>
            </p:extLst>
          </p:nvPr>
        </p:nvGraphicFramePr>
        <p:xfrm>
          <a:off x="2195736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754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責任工作</a:t>
            </a:r>
            <a:endParaRPr lang="zh-TW" altLang="en-US" dirty="0"/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085362758"/>
              </p:ext>
            </p:extLst>
          </p:nvPr>
        </p:nvGraphicFramePr>
        <p:xfrm>
          <a:off x="2267744" y="2420888"/>
          <a:ext cx="65043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17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7200" b="1" dirty="0" smtClean="0"/>
              <a:t/>
            </a:r>
            <a:br>
              <a:rPr lang="en-US" altLang="zh-TW" sz="7200" b="1" dirty="0" smtClean="0"/>
            </a:br>
            <a:r>
              <a:rPr lang="en-US" altLang="zh-TW" sz="7200" b="1" dirty="0"/>
              <a:t/>
            </a:r>
            <a:br>
              <a:rPr lang="en-US" altLang="zh-TW" sz="7200" b="1" dirty="0"/>
            </a:br>
            <a:r>
              <a:rPr lang="en-US" altLang="zh-TW" sz="7200" b="1" dirty="0" smtClean="0"/>
              <a:t/>
            </a:r>
            <a:br>
              <a:rPr lang="en-US" altLang="zh-TW" sz="7200" b="1" dirty="0" smtClean="0"/>
            </a:br>
            <a:r>
              <a:rPr lang="en-US" altLang="zh-TW" sz="7200" b="1" dirty="0"/>
              <a:t/>
            </a:r>
            <a:br>
              <a:rPr lang="en-US" altLang="zh-TW" sz="7200" b="1" dirty="0"/>
            </a:br>
            <a:r>
              <a:rPr lang="zh-TW" altLang="en-US" sz="4800" b="1" dirty="0" smtClean="0">
                <a:solidFill>
                  <a:srgbClr val="FF0000"/>
                </a:solidFill>
              </a:rPr>
              <a:t>謝謝大家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>!!</a:t>
            </a:r>
            <a:br>
              <a:rPr lang="en-US" altLang="zh-TW" sz="4800" b="1" dirty="0" smtClean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一起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努力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>!!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38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59</Words>
  <Application>Microsoft Office PowerPoint</Application>
  <PresentationFormat>如螢幕大小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流線</vt:lpstr>
      <vt:lpstr>校舍重建課程整合說明</vt:lpstr>
      <vt:lpstr>課程主軸</vt:lpstr>
      <vt:lpstr>課程內容</vt:lpstr>
      <vt:lpstr>責任工作</vt:lpstr>
      <vt:lpstr>    謝謝大家!! 一起努力!!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校舍重建課程整合說明</dc:title>
  <dc:creator>謝秀華</dc:creator>
  <cp:lastModifiedBy>謝秀華</cp:lastModifiedBy>
  <cp:revision>4</cp:revision>
  <dcterms:created xsi:type="dcterms:W3CDTF">2015-02-25T05:01:39Z</dcterms:created>
  <dcterms:modified xsi:type="dcterms:W3CDTF">2015-02-25T05:40:14Z</dcterms:modified>
</cp:coreProperties>
</file>