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84EA77E-BCE5-4C73-8E86-C66CE0AE23FB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0" d="100"/>
          <a:sy n="240" d="100"/>
        </p:scale>
        <p:origin x="-2946" y="-29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8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44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49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13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61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86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5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01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80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04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04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DD7BD-0782-47EA-9355-3A56C4A56B44}" type="datetimeFigureOut">
              <a:rPr lang="zh-TW" altLang="en-US" smtClean="0"/>
              <a:t>2020/5/29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8636-A543-480A-85BC-602307EE7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65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495"/>
            <a:ext cx="9756576" cy="6927903"/>
          </a:xfrm>
          <a:prstGeom prst="rect">
            <a:avLst/>
          </a:prstGeom>
        </p:spPr>
      </p:pic>
      <p:cxnSp>
        <p:nvCxnSpPr>
          <p:cNvPr id="12" name="直線單箭頭接點 11"/>
          <p:cNvCxnSpPr/>
          <p:nvPr/>
        </p:nvCxnSpPr>
        <p:spPr>
          <a:xfrm>
            <a:off x="1691680" y="3717032"/>
            <a:ext cx="115212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1547664" y="980728"/>
            <a:ext cx="0" cy="1728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1547664" y="2708920"/>
            <a:ext cx="144016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H="1">
            <a:off x="1979712" y="2924944"/>
            <a:ext cx="136815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1835696" y="980728"/>
            <a:ext cx="0" cy="1728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右彎箭號 26"/>
          <p:cNvSpPr/>
          <p:nvPr/>
        </p:nvSpPr>
        <p:spPr>
          <a:xfrm rot="15737701">
            <a:off x="7871003" y="4014488"/>
            <a:ext cx="103760" cy="209024"/>
          </a:xfrm>
          <a:prstGeom prst="bentArrow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 flipH="1">
            <a:off x="6588224" y="4653136"/>
            <a:ext cx="792088" cy="7200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4691">
            <a:off x="6372200" y="4119000"/>
            <a:ext cx="29845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2" name="直線單箭頭接點 31"/>
          <p:cNvCxnSpPr/>
          <p:nvPr/>
        </p:nvCxnSpPr>
        <p:spPr>
          <a:xfrm flipH="1" flipV="1">
            <a:off x="6289868" y="4437112"/>
            <a:ext cx="72008" cy="40359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 flipH="1">
            <a:off x="5364088" y="4336647"/>
            <a:ext cx="792088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H="1">
            <a:off x="3635896" y="4149080"/>
            <a:ext cx="1512168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V="1">
            <a:off x="3491880" y="3933056"/>
            <a:ext cx="0" cy="21602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右彎箭號 39"/>
          <p:cNvSpPr/>
          <p:nvPr/>
        </p:nvSpPr>
        <p:spPr>
          <a:xfrm>
            <a:off x="3491880" y="3068960"/>
            <a:ext cx="216024" cy="144016"/>
          </a:xfrm>
          <a:prstGeom prst="bentArrow">
            <a:avLst/>
          </a:prstGeom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2" name="右彎箭號 41"/>
          <p:cNvSpPr/>
          <p:nvPr/>
        </p:nvSpPr>
        <p:spPr>
          <a:xfrm rot="5559412">
            <a:off x="4427984" y="3140968"/>
            <a:ext cx="216024" cy="144016"/>
          </a:xfrm>
          <a:prstGeom prst="bentArrow">
            <a:avLst/>
          </a:prstGeom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>
            <a:off x="4499992" y="3933056"/>
            <a:ext cx="1656184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單箭頭接點 47"/>
          <p:cNvCxnSpPr/>
          <p:nvPr/>
        </p:nvCxnSpPr>
        <p:spPr>
          <a:xfrm>
            <a:off x="6228184" y="3933056"/>
            <a:ext cx="61684" cy="28675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B10C79DA-8431-447B-A020-93CC20880B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382143"/>
            <a:ext cx="216024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0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學年度自治鄉長投票動線圖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友生樓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紅色路線，從西側遊戲區旁穿越良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朋樓西側穿廊前往中間川堂投票區。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嵩高樓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黃色浮凸路線，下嵩高樓後沿著良  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朋樓前沿往中間川堂投票區行進。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良朋樓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各班級請走中間及西側樓梯。</a:t>
            </a:r>
          </a:p>
        </p:txBody>
      </p:sp>
    </p:spTree>
    <p:extLst>
      <p:ext uri="{BB962C8B-B14F-4D97-AF65-F5344CB8AC3E}">
        <p14:creationId xmlns:p14="http://schemas.microsoft.com/office/powerpoint/2010/main" val="366533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83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標楷體</vt:lpstr>
      <vt:lpstr>Arial</vt:lpstr>
      <vt:lpstr>Calibri</vt:lpstr>
      <vt:lpstr>Office 佈景主題</vt:lpstr>
      <vt:lpstr>PowerPoint 簡報</vt:lpstr>
      <vt:lpstr>108學年度自治鄉長投票動線圖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江建昱</dc:creator>
  <cp:lastModifiedBy>user</cp:lastModifiedBy>
  <cp:revision>7</cp:revision>
  <cp:lastPrinted>2020-05-29T07:56:31Z</cp:lastPrinted>
  <dcterms:created xsi:type="dcterms:W3CDTF">2020-05-29T07:01:58Z</dcterms:created>
  <dcterms:modified xsi:type="dcterms:W3CDTF">2020-05-29T10:15:33Z</dcterms:modified>
</cp:coreProperties>
</file>