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photoAlbum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BF0E-0135-4CBF-A576-6B38A5456BFC}" type="datetimeFigureOut">
              <a:rPr lang="zh-TW" altLang="en-US" smtClean="0"/>
              <a:t>2016/4/6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CA7-9E43-4746-BE28-FF6F47ED0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997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BF0E-0135-4CBF-A576-6B38A5456BFC}" type="datetimeFigureOut">
              <a:rPr lang="zh-TW" altLang="en-US" smtClean="0"/>
              <a:t>2016/4/6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CA7-9E43-4746-BE28-FF6F47ED0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270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BF0E-0135-4CBF-A576-6B38A5456BFC}" type="datetimeFigureOut">
              <a:rPr lang="zh-TW" altLang="en-US" smtClean="0"/>
              <a:t>2016/4/6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CA7-9E43-4746-BE28-FF6F47ED0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7368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BF0E-0135-4CBF-A576-6B38A5456BFC}" type="datetimeFigureOut">
              <a:rPr lang="zh-TW" altLang="en-US" smtClean="0"/>
              <a:t>2016/4/6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CA7-9E43-4746-BE28-FF6F47ED0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339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BF0E-0135-4CBF-A576-6B38A5456BFC}" type="datetimeFigureOut">
              <a:rPr lang="zh-TW" altLang="en-US" smtClean="0"/>
              <a:t>2016/4/6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CA7-9E43-4746-BE28-FF6F47ED0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635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BF0E-0135-4CBF-A576-6B38A5456BFC}" type="datetimeFigureOut">
              <a:rPr lang="zh-TW" altLang="en-US" smtClean="0"/>
              <a:t>2016/4/6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CA7-9E43-4746-BE28-FF6F47ED0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253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BF0E-0135-4CBF-A576-6B38A5456BFC}" type="datetimeFigureOut">
              <a:rPr lang="zh-TW" altLang="en-US" smtClean="0"/>
              <a:t>2016/4/6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CA7-9E43-4746-BE28-FF6F47ED0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560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BF0E-0135-4CBF-A576-6B38A5456BFC}" type="datetimeFigureOut">
              <a:rPr lang="zh-TW" altLang="en-US" smtClean="0"/>
              <a:t>2016/4/6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CA7-9E43-4746-BE28-FF6F47ED0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65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BF0E-0135-4CBF-A576-6B38A5456BFC}" type="datetimeFigureOut">
              <a:rPr lang="zh-TW" altLang="en-US" smtClean="0"/>
              <a:t>2016/4/6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CA7-9E43-4746-BE28-FF6F47ED0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126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BF0E-0135-4CBF-A576-6B38A5456BFC}" type="datetimeFigureOut">
              <a:rPr lang="zh-TW" altLang="en-US" smtClean="0"/>
              <a:t>2016/4/6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CA7-9E43-4746-BE28-FF6F47ED0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340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BF0E-0135-4CBF-A576-6B38A5456BFC}" type="datetimeFigureOut">
              <a:rPr lang="zh-TW" altLang="en-US" smtClean="0"/>
              <a:t>2016/4/6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4CA7-9E43-4746-BE28-FF6F47ED0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1150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3BF0E-0135-4CBF-A576-6B38A5456BFC}" type="datetimeFigureOut">
              <a:rPr lang="zh-TW" altLang="en-US" smtClean="0"/>
              <a:t>2016/4/6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34CA7-9E43-4746-BE28-FF6F47ED0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506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4778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7076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8966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17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0375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9085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5239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026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6613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0112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如螢幕大小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林季蓁</dc:creator>
  <cp:lastModifiedBy>林季蓁</cp:lastModifiedBy>
  <cp:revision>1</cp:revision>
  <dcterms:created xsi:type="dcterms:W3CDTF">2016-04-05T23:49:33Z</dcterms:created>
  <dcterms:modified xsi:type="dcterms:W3CDTF">2016-04-05T23:49:55Z</dcterms:modified>
</cp:coreProperties>
</file>