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97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70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36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39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35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53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60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65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26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40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15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BF0E-0135-4CBF-A576-6B38A5456BFC}" type="datetimeFigureOut">
              <a:rPr lang="zh-TW" altLang="en-US" smtClean="0"/>
              <a:t>2016/4/6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34CA7-9E43-4746-BE28-FF6F47ED0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06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77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07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96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7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037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908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523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2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6613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11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林季蓁</dc:creator>
  <cp:lastModifiedBy>林季蓁</cp:lastModifiedBy>
  <cp:revision>1</cp:revision>
  <dcterms:created xsi:type="dcterms:W3CDTF">2016-04-05T23:49:33Z</dcterms:created>
  <dcterms:modified xsi:type="dcterms:W3CDTF">2016-04-05T23:49:55Z</dcterms:modified>
</cp:coreProperties>
</file>