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2" r:id="rId6"/>
    <p:sldId id="270" r:id="rId7"/>
    <p:sldId id="273" r:id="rId8"/>
    <p:sldId id="271" r:id="rId9"/>
    <p:sldId id="274" r:id="rId10"/>
    <p:sldId id="268" r:id="rId1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065" autoAdjust="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17BEFB-F6C4-4444-A19F-25E270FD7FBB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2022/9/21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7DB0DE6-E203-4944-A294-2C337D556C89}" type="datetime1">
              <a:rPr lang="zh-TW" altLang="en-US" noProof="0" smtClean="0"/>
              <a:t>2022/9/21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3DCE8F5-1341-475C-BF40-2E24D91E805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83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37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7" name="手繪多邊形：圖案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noProof="0"/>
              <a:t>按一下以編輯副標題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lnSpc>
                <a:spcPct val="100000"/>
              </a:lnSpc>
              <a:defRPr lang="en-ZA" sz="6600" b="1" spc="-3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altLang="en-US" noProof="0"/>
              <a:t>按一下以編輯母片標題樣式</a:t>
            </a:r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：圓角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noProof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zh-TW" altLang="en-US" noProof="0"/>
              <a:t>按一下以編輯標題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文字預留位置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zh-TW" altLang="en-US" noProof="0"/>
              <a:t>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  <p:sp>
        <p:nvSpPr>
          <p:cNvPr id="17" name="文字預留位置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zh-TW" altLang="en-US" noProof="0"/>
              <a:t>編輯母片文字樣式</a:t>
            </a:r>
          </a:p>
        </p:txBody>
      </p:sp>
      <p:sp>
        <p:nvSpPr>
          <p:cNvPr id="18" name="內容預留位置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  <p:sp>
        <p:nvSpPr>
          <p:cNvPr id="4" name="右欄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文字預留位置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15" name="內容預留位置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文字預留位置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：圓角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noProof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圖片版面配置區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lnSpc>
                <a:spcPct val="100000"/>
              </a:lnSpc>
              <a:defRPr lang="en-ZA" sz="6600" b="1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zh-TW" altLang="en-US" noProof="0" dirty="0"/>
              <a:t>按一下以編輯標題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版面配置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1" name="副標題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2" name="圖片版面配置區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版面配置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副標題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2" name="圖片版面配置區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  <p:sp>
        <p:nvSpPr>
          <p:cNvPr id="13" name="左標頭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zh-tw" noProof="0"/>
              <a:t>比較 A</a:t>
            </a:r>
          </a:p>
        </p:txBody>
      </p:sp>
      <p:sp>
        <p:nvSpPr>
          <p:cNvPr id="4" name="右欄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  <p:sp>
        <p:nvSpPr>
          <p:cNvPr id="15" name="右標頭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zh-tw" noProof="0"/>
              <a:t>比較 B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副標題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10" name="標題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zh-tw" noProof="0"/>
              <a:t>在此放入您的影像標題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媒體版面配置區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noProof="0"/>
              <a:t>插入您的影片</a:t>
            </a:r>
          </a:p>
        </p:txBody>
      </p:sp>
      <p:sp>
        <p:nvSpPr>
          <p:cNvPr id="5" name="標題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zh-TW" altLang="en-US" noProof="0"/>
              <a:t>在此放入您的影像標題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noProof="0"/>
              <a:t>姓名</a:t>
            </a:r>
          </a:p>
        </p:txBody>
      </p:sp>
      <p:sp>
        <p:nvSpPr>
          <p:cNvPr id="6" name="手繪多邊形：圖案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手繪多邊形：圖案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noProof="0"/>
              <a:t>電話號碼或電子郵件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noProof="0"/>
              <a:t>感謝您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：圖案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noProof="0"/>
              <a:t>按一下以編輯副標題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altLang="en-US" noProof="0"/>
              <a:t>按一下以編輯母片標題樣式</a:t>
            </a:r>
            <a:endParaRPr lang="zh-tw" noProof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手繪多邊形：圖案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：圖案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手繪多邊形：圖案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：圖案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：圖案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星星：4 點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橢圓​​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星星：4 點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橢圓​​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橢圓​​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橢圓​​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橢圓​​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星星：4 點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橢圓​​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：圓角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zh-TW" altLang="en-US" sz="1200" b="1" dirty="0">
              <a:solidFill>
                <a:srgbClr val="093C7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：圓角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手繪多邊形：圖案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手繪多邊形：圖案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algn="ctr"/>
            <a:fld id="{058DB212-BFA2-403F-85EF-DFD3FF6D973A}" type="slidenum">
              <a:rPr lang="en-US" altLang="zh-TW" smtClean="0"/>
              <a:pPr algn="ctr"/>
              <a:t>‹#›</a:t>
            </a:fld>
            <a:endParaRPr lang="zh-TW" altLang="en-US" dirty="0"/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星星：4 點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橢圓​​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星星：4 點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橢圓​​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橢圓​​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橢圓​​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橢圓​​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星星：4 點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橢圓​​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zh-TW" alt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Courier New" panose="02070309020205020404" pitchFamily="49" charset="0"/>
              </a:rPr>
              <a:t>翁捷生</a:t>
            </a:r>
          </a:p>
        </p:txBody>
      </p:sp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插入頁尾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一疊書" title="一疊書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副標題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6576" y="4781401"/>
            <a:ext cx="4555005" cy="1501950"/>
          </a:xfrm>
        </p:spPr>
        <p:txBody>
          <a:bodyPr rtlCol="0"/>
          <a:lstStyle/>
          <a:p>
            <a:pPr rtl="0"/>
            <a:r>
              <a:rPr lang="zh-TW" altLang="en-US" sz="3600" dirty="0"/>
              <a:t>反轉毒害</a:t>
            </a:r>
            <a:endParaRPr lang="en-US" altLang="zh-TW" sz="3600" dirty="0"/>
          </a:p>
          <a:p>
            <a:pPr rtl="0"/>
            <a:r>
              <a:rPr lang="en-US" altLang="zh-TW" sz="3600" noProof="1"/>
              <a:t>4</a:t>
            </a:r>
            <a:r>
              <a:rPr lang="zh-TW" altLang="en-US" sz="3600" noProof="1"/>
              <a:t> </a:t>
            </a:r>
            <a:r>
              <a:rPr lang="en-US" altLang="zh-TW" sz="3600" noProof="1"/>
              <a:t>Action</a:t>
            </a:r>
            <a:endParaRPr lang="zh-TW" altLang="en-US" sz="3600" noProof="1"/>
          </a:p>
        </p:txBody>
      </p:sp>
      <p:sp>
        <p:nvSpPr>
          <p:cNvPr id="113" name="標題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99" y="2247245"/>
            <a:ext cx="6712017" cy="2871177"/>
          </a:xfrm>
        </p:spPr>
        <p:txBody>
          <a:bodyPr rtlCol="0"/>
          <a:lstStyle/>
          <a:p>
            <a:pPr rtl="0">
              <a:lnSpc>
                <a:spcPts val="5000"/>
              </a:lnSpc>
            </a:pPr>
            <a:r>
              <a:rPr lang="en-US" altLang="zh-TW" sz="8800" dirty="0"/>
              <a:t>111</a:t>
            </a:r>
            <a:r>
              <a:rPr lang="zh-TW" altLang="en-US" sz="8800" dirty="0"/>
              <a:t>學年度</a:t>
            </a:r>
            <a:br>
              <a:rPr lang="en-US" altLang="zh-TW" sz="8800" dirty="0"/>
            </a:br>
            <a:br>
              <a:rPr lang="en-US" altLang="zh-TW" sz="8800" dirty="0"/>
            </a:br>
            <a:r>
              <a:rPr lang="zh-TW" altLang="en-US" sz="8800" dirty="0"/>
              <a:t>毒品危害防制</a:t>
            </a:r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7071526" y="5290292"/>
            <a:ext cx="1012825" cy="1012825"/>
            <a:chOff x="7950627" y="2930800"/>
            <a:chExt cx="1012825" cy="1012825"/>
          </a:xfrm>
        </p:grpSpPr>
        <p:sp>
          <p:nvSpPr>
            <p:cNvPr id="73" name="手繪多邊形：圖案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手繪多邊形：圖案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手繪多邊形：圖案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97" name="手繪多邊形：圖案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74" name="群組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386952" y="453947"/>
            <a:ext cx="2165100" cy="1775382"/>
            <a:chOff x="5439830" y="681154"/>
            <a:chExt cx="1789339" cy="1467258"/>
          </a:xfrm>
        </p:grpSpPr>
        <p:sp>
          <p:nvSpPr>
            <p:cNvPr id="175" name="手繪多邊形：圖案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：圖案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：圖案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：圖案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：圖案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：圖案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：圖案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：圖案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：圖案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：圖案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：圖案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：圖案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：圖案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：圖案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：圖案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：圖案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91" name="群組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文字方塊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8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</a:p>
            </p:txBody>
          </p:sp>
          <p:sp>
            <p:nvSpPr>
              <p:cNvPr id="193" name="文字方塊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800" b="1" dirty="0">
                    <a:solidFill>
                      <a:schemeClr val="accent5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47622" y="4106439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4C353C32-D325-4721-B132-EEF6F19DB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3E7021-6BC8-45AB-8C6C-7759D05D9F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altLang="zh-TW" noProof="0" smtClean="0"/>
              <a:pPr/>
              <a:t>2</a:t>
            </a:fld>
            <a:endParaRPr lang="zh-TW" altLang="en-US" noProof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ED8B1B66-72C7-4302-8D5F-E9F739DC2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5BCF6C5-8961-44C0-8A3C-FF75C720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85" y="-330199"/>
            <a:ext cx="9809515" cy="75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5068085A-CC59-4104-9905-29D7B8E8A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0CC5199-DB86-442A-A6EA-E79955C481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61FCFC-A63C-40C3-A8F5-9F86D730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altLang="zh-TW" noProof="0" smtClean="0"/>
              <a:pPr/>
              <a:t>3</a:t>
            </a:fld>
            <a:endParaRPr lang="zh-TW" altLang="en-US" noProof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6001DD9-961F-4CA2-B06C-DD699A2E3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06BD5B6-ED02-4D6B-BC20-641C29C0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0"/>
            <a:ext cx="10640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6EBE6017-F0EF-4A83-ABF6-EA2B232CB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2271A22-C5C4-4384-8C40-6CE5173196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434FF0-F7DF-4167-A0C1-44BCBAC49F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altLang="zh-TW" noProof="0" smtClean="0"/>
              <a:pPr/>
              <a:t>4</a:t>
            </a:fld>
            <a:endParaRPr lang="zh-TW" altLang="en-US" noProof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B61E446-090A-440F-9DBC-D9163E81A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38B65D6-D8CF-4B65-A33B-66C45BB0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0"/>
            <a:ext cx="109677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4596612E-4095-49BE-99A0-97A33B0674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E3E5B94-DE3D-42FE-A98E-91BD3B8B69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B3EDEB-FB34-4FFA-9A4F-F03244AD0D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altLang="zh-TW" noProof="0" smtClean="0"/>
              <a:pPr/>
              <a:t>5</a:t>
            </a:fld>
            <a:endParaRPr lang="zh-TW" altLang="en-US" noProof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C15E64C-313F-4F15-ACF5-C30271E5C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F0EC3E6-47CB-4C34-B757-C6BB0B959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1133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5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D9F5C9DF-547A-4E40-B7D2-1EF8891EA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AC9727-0455-459C-87EC-7DAFF6F492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9ECE0A-1DEB-4485-AA39-B6161239FF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altLang="zh-TW" noProof="0" smtClean="0"/>
              <a:pPr/>
              <a:t>6</a:t>
            </a:fld>
            <a:endParaRPr lang="zh-TW" altLang="en-US" noProof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65D9F8C-5B71-4888-81EF-85AD2C68B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63858C6-A91C-40DA-AD85-2BB62DE4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85" y="1"/>
            <a:ext cx="1025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3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006" y="213496"/>
            <a:ext cx="11703600" cy="6415904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731" y="3817744"/>
            <a:ext cx="3253153" cy="1229046"/>
          </a:xfrm>
        </p:spPr>
        <p:txBody>
          <a:bodyPr rtlCol="0"/>
          <a:lstStyle/>
          <a:p>
            <a:pPr rtl="0"/>
            <a:r>
              <a:rPr lang="zh-TW" altLang="en-US" sz="4000" noProof="1"/>
              <a:t>永靖國小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0235" y="4382658"/>
            <a:ext cx="3252787" cy="782252"/>
          </a:xfrm>
        </p:spPr>
        <p:txBody>
          <a:bodyPr rtlCol="0"/>
          <a:lstStyle/>
          <a:p>
            <a:pPr rtl="0"/>
            <a:r>
              <a:rPr lang="zh-TW" altLang="en-US" sz="2400" dirty="0"/>
              <a:t>關心您</a:t>
            </a:r>
            <a:endParaRPr lang="en-US" altLang="zh-TW" sz="2400" dirty="0"/>
          </a:p>
          <a:p>
            <a:pPr rtl="0"/>
            <a:endParaRPr lang="en-US" altLang="zh-TW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472" y="2794667"/>
            <a:ext cx="3717377" cy="1370469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zh-TW" altLang="en-US" dirty="0"/>
              <a:t>感謝您</a:t>
            </a:r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D70B51DB-358C-4856-9A42-84377D97B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514927" y="3521320"/>
            <a:ext cx="1219200" cy="914400"/>
            <a:chOff x="3403719" y="943599"/>
            <a:chExt cx="1219200" cy="914400"/>
          </a:xfrm>
        </p:grpSpPr>
        <p:sp>
          <p:nvSpPr>
            <p:cNvPr id="68" name="手繪多邊形：圖案 67">
              <a:extLst>
                <a:ext uri="{FF2B5EF4-FFF2-40B4-BE49-F238E27FC236}">
                  <a16:creationId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：圖案 68">
              <a:extLst>
                <a:ext uri="{FF2B5EF4-FFF2-40B4-BE49-F238E27FC236}">
                  <a16:creationId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：圖案 72">
              <a:extLst>
                <a:ext uri="{FF2B5EF4-FFF2-40B4-BE49-F238E27FC236}">
                  <a16:creationId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：圖案 76">
              <a:extLst>
                <a:ext uri="{FF2B5EF4-FFF2-40B4-BE49-F238E27FC236}">
                  <a16:creationId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：圖案 77">
              <a:extLst>
                <a:ext uri="{FF2B5EF4-FFF2-40B4-BE49-F238E27FC236}">
                  <a16:creationId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：圖案 78">
              <a:extLst>
                <a:ext uri="{FF2B5EF4-FFF2-40B4-BE49-F238E27FC236}">
                  <a16:creationId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：圖案 81">
              <a:extLst>
                <a:ext uri="{FF2B5EF4-FFF2-40B4-BE49-F238E27FC236}">
                  <a16:creationId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：圖案 82">
              <a:extLst>
                <a:ext uri="{FF2B5EF4-FFF2-40B4-BE49-F238E27FC236}">
                  <a16:creationId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8D54F73F-DF48-4CD2-A825-C5783FE4B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919957" y="1014095"/>
            <a:ext cx="1424651" cy="1097682"/>
            <a:chOff x="967966" y="847100"/>
            <a:chExt cx="1424651" cy="1097682"/>
          </a:xfrm>
        </p:grpSpPr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：圖案 91">
              <a:extLst>
                <a:ext uri="{FF2B5EF4-FFF2-40B4-BE49-F238E27FC236}">
                  <a16:creationId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手繪多邊形：圖案 92">
              <a:extLst>
                <a:ext uri="{FF2B5EF4-FFF2-40B4-BE49-F238E27FC236}">
                  <a16:creationId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94" name="群組 93">
              <a:extLst>
                <a:ext uri="{FF2B5EF4-FFF2-40B4-BE49-F238E27FC236}">
                  <a16:creationId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手繪多邊形：圖案 104">
                <a:extLst>
                  <a:ext uri="{FF2B5EF4-FFF2-40B4-BE49-F238E27FC236}">
                    <a16:creationId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6" name="手繪多邊形：圖案 105">
                <a:extLst>
                  <a:ext uri="{FF2B5EF4-FFF2-40B4-BE49-F238E27FC236}">
                    <a16:creationId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7" name="手繪多邊形：圖案 106">
                <a:extLst>
                  <a:ext uri="{FF2B5EF4-FFF2-40B4-BE49-F238E27FC236}">
                    <a16:creationId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8" name="手繪多邊形：圖案 107">
                <a:extLst>
                  <a:ext uri="{FF2B5EF4-FFF2-40B4-BE49-F238E27FC236}">
                    <a16:creationId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9" name="手繪多邊形：圖案 108">
                <a:extLst>
                  <a:ext uri="{FF2B5EF4-FFF2-40B4-BE49-F238E27FC236}">
                    <a16:creationId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95" name="手繪多邊形：圖案 94">
              <a:extLst>
                <a:ext uri="{FF2B5EF4-FFF2-40B4-BE49-F238E27FC236}">
                  <a16:creationId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6" name="手繪多邊形：圖案 95">
              <a:extLst>
                <a:ext uri="{FF2B5EF4-FFF2-40B4-BE49-F238E27FC236}">
                  <a16:creationId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7" name="手繪多邊形：圖案 96">
              <a:extLst>
                <a:ext uri="{FF2B5EF4-FFF2-40B4-BE49-F238E27FC236}">
                  <a16:creationId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8" name="手繪多邊形：圖案 97">
              <a:extLst>
                <a:ext uri="{FF2B5EF4-FFF2-40B4-BE49-F238E27FC236}">
                  <a16:creationId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9" name="手繪多邊形：圖案 98">
              <a:extLst>
                <a:ext uri="{FF2B5EF4-FFF2-40B4-BE49-F238E27FC236}">
                  <a16:creationId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0" name="手繪多邊形：圖案 99">
              <a:extLst>
                <a:ext uri="{FF2B5EF4-FFF2-40B4-BE49-F238E27FC236}">
                  <a16:creationId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1" name="手繪多邊形：圖案 100">
              <a:extLst>
                <a:ext uri="{FF2B5EF4-FFF2-40B4-BE49-F238E27FC236}">
                  <a16:creationId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2" name="手繪多邊形：圖案 101">
              <a:extLst>
                <a:ext uri="{FF2B5EF4-FFF2-40B4-BE49-F238E27FC236}">
                  <a16:creationId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3" name="手繪多邊形：圖案 102">
              <a:extLst>
                <a:ext uri="{FF2B5EF4-FFF2-40B4-BE49-F238E27FC236}">
                  <a16:creationId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4" name="手繪多邊形：圖案 103">
              <a:extLst>
                <a:ext uri="{FF2B5EF4-FFF2-40B4-BE49-F238E27FC236}">
                  <a16:creationId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2BB62878-4165-425B-8050-03CCF7C9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20922" y="4754032"/>
            <a:ext cx="1137481" cy="1090735"/>
            <a:chOff x="7976201" y="850024"/>
            <a:chExt cx="1137481" cy="1090735"/>
          </a:xfrm>
        </p:grpSpPr>
        <p:sp>
          <p:nvSpPr>
            <p:cNvPr id="132" name="手繪多邊形：圖案 131">
              <a:extLst>
                <a:ext uri="{FF2B5EF4-FFF2-40B4-BE49-F238E27FC236}">
                  <a16:creationId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3" name="手繪多邊形：圖案 132">
              <a:extLst>
                <a:ext uri="{FF2B5EF4-FFF2-40B4-BE49-F238E27FC236}">
                  <a16:creationId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4" name="手繪多邊形：圖案 133">
              <a:extLst>
                <a:ext uri="{FF2B5EF4-FFF2-40B4-BE49-F238E27FC236}">
                  <a16:creationId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5" name="手繪多邊形：圖案 134">
              <a:extLst>
                <a:ext uri="{FF2B5EF4-FFF2-40B4-BE49-F238E27FC236}">
                  <a16:creationId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6" name="手繪多邊形：圖案 135">
              <a:extLst>
                <a:ext uri="{FF2B5EF4-FFF2-40B4-BE49-F238E27FC236}">
                  <a16:creationId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7" name="手繪多邊形：圖案 136">
              <a:extLst>
                <a:ext uri="{FF2B5EF4-FFF2-40B4-BE49-F238E27FC236}">
                  <a16:creationId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8" name="手繪多邊形：圖案 137">
              <a:extLst>
                <a:ext uri="{FF2B5EF4-FFF2-40B4-BE49-F238E27FC236}">
                  <a16:creationId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9" name="手繪多邊形：圖案 138">
              <a:extLst>
                <a:ext uri="{FF2B5EF4-FFF2-40B4-BE49-F238E27FC236}">
                  <a16:creationId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0" name="手繪多邊形：圖案 139">
              <a:extLst>
                <a:ext uri="{FF2B5EF4-FFF2-40B4-BE49-F238E27FC236}">
                  <a16:creationId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1" name="手繪多邊形：圖案 140">
              <a:extLst>
                <a:ext uri="{FF2B5EF4-FFF2-40B4-BE49-F238E27FC236}">
                  <a16:creationId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2" name="手繪多邊形：圖案 141">
              <a:extLst>
                <a:ext uri="{FF2B5EF4-FFF2-40B4-BE49-F238E27FC236}">
                  <a16:creationId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3" name="手繪多邊形：圖案 142">
              <a:extLst>
                <a:ext uri="{FF2B5EF4-FFF2-40B4-BE49-F238E27FC236}">
                  <a16:creationId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4" name="手繪多邊形：圖案 143">
              <a:extLst>
                <a:ext uri="{FF2B5EF4-FFF2-40B4-BE49-F238E27FC236}">
                  <a16:creationId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242" name="群組 241">
            <a:extLst>
              <a:ext uri="{FF2B5EF4-FFF2-40B4-BE49-F238E27FC236}">
                <a16:creationId xmlns:a16="http://schemas.microsoft.com/office/drawing/2014/main" id="{06ED3F4A-E5F5-4F47-B838-B7016B554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3014" y="2511186"/>
            <a:ext cx="1012825" cy="1012825"/>
            <a:chOff x="7950627" y="2930800"/>
            <a:chExt cx="1012825" cy="1012825"/>
          </a:xfrm>
        </p:grpSpPr>
        <p:sp>
          <p:nvSpPr>
            <p:cNvPr id="243" name="手繪多邊形：圖案 242">
              <a:extLst>
                <a:ext uri="{FF2B5EF4-FFF2-40B4-BE49-F238E27FC236}">
                  <a16:creationId xmlns:a16="http://schemas.microsoft.com/office/drawing/2014/main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4" name="手繪多邊形：圖案 243">
              <a:extLst>
                <a:ext uri="{FF2B5EF4-FFF2-40B4-BE49-F238E27FC236}">
                  <a16:creationId xmlns:a16="http://schemas.microsoft.com/office/drawing/2014/main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5" name="手繪多邊形：圖案 244">
              <a:extLst>
                <a:ext uri="{FF2B5EF4-FFF2-40B4-BE49-F238E27FC236}">
                  <a16:creationId xmlns:a16="http://schemas.microsoft.com/office/drawing/2014/main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6" name="手繪多邊形：圖案 245">
              <a:extLst>
                <a:ext uri="{FF2B5EF4-FFF2-40B4-BE49-F238E27FC236}">
                  <a16:creationId xmlns:a16="http://schemas.microsoft.com/office/drawing/2014/main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79777434-AA67-404A-998B-60F515A2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4080982" y="1874306"/>
            <a:ext cx="1454890" cy="1386228"/>
            <a:chOff x="-68843" y="1795825"/>
            <a:chExt cx="1600379" cy="1524851"/>
          </a:xfrm>
        </p:grpSpPr>
        <p:sp>
          <p:nvSpPr>
            <p:cNvPr id="18" name="手繪多邊形：圖案 17">
              <a:extLst>
                <a:ext uri="{FF2B5EF4-FFF2-40B4-BE49-F238E27FC236}">
                  <a16:creationId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：圖案 18">
              <a:extLst>
                <a:ext uri="{FF2B5EF4-FFF2-40B4-BE49-F238E27FC236}">
                  <a16:creationId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：圖案 21">
              <a:extLst>
                <a:ext uri="{FF2B5EF4-FFF2-40B4-BE49-F238E27FC236}">
                  <a16:creationId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：圖案 22">
              <a:extLst>
                <a:ext uri="{FF2B5EF4-FFF2-40B4-BE49-F238E27FC236}">
                  <a16:creationId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：圖案 23">
              <a:extLst>
                <a:ext uri="{FF2B5EF4-FFF2-40B4-BE49-F238E27FC236}">
                  <a16:creationId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sz="1600" b="1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BOFFIN</a:t>
              </a:r>
              <a:endParaRPr lang="zh-TW" altLang="en-US" sz="1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3DD0372C-3372-4F65-8360-225E93E29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39830" y="681154"/>
            <a:ext cx="1789339" cy="1467258"/>
            <a:chOff x="5439830" y="681154"/>
            <a:chExt cx="1789339" cy="1467258"/>
          </a:xfrm>
        </p:grpSpPr>
        <p:sp>
          <p:nvSpPr>
            <p:cNvPr id="214" name="手繪多邊形：圖案 213">
              <a:extLst>
                <a:ext uri="{FF2B5EF4-FFF2-40B4-BE49-F238E27FC236}">
                  <a16:creationId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：圖案 214">
              <a:extLst>
                <a:ext uri="{FF2B5EF4-FFF2-40B4-BE49-F238E27FC236}">
                  <a16:creationId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：圖案 215">
              <a:extLst>
                <a:ext uri="{FF2B5EF4-FFF2-40B4-BE49-F238E27FC236}">
                  <a16:creationId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：圖案 216">
              <a:extLst>
                <a:ext uri="{FF2B5EF4-FFF2-40B4-BE49-F238E27FC236}">
                  <a16:creationId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：圖案 217">
              <a:extLst>
                <a:ext uri="{FF2B5EF4-FFF2-40B4-BE49-F238E27FC236}">
                  <a16:creationId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：圖案 218">
              <a:extLst>
                <a:ext uri="{FF2B5EF4-FFF2-40B4-BE49-F238E27FC236}">
                  <a16:creationId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：圖形 219">
              <a:extLst>
                <a:ext uri="{FF2B5EF4-FFF2-40B4-BE49-F238E27FC236}">
                  <a16:creationId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：圖案 220">
              <a:extLst>
                <a:ext uri="{FF2B5EF4-FFF2-40B4-BE49-F238E27FC236}">
                  <a16:creationId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：圖案 221">
              <a:extLst>
                <a:ext uri="{FF2B5EF4-FFF2-40B4-BE49-F238E27FC236}">
                  <a16:creationId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：圖案 222">
              <a:extLst>
                <a:ext uri="{FF2B5EF4-FFF2-40B4-BE49-F238E27FC236}">
                  <a16:creationId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6" name="手繪多邊形：圖案 235">
              <a:extLst>
                <a:ext uri="{FF2B5EF4-FFF2-40B4-BE49-F238E27FC236}">
                  <a16:creationId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7" name="手繪多邊形：圖案 236">
              <a:extLst>
                <a:ext uri="{FF2B5EF4-FFF2-40B4-BE49-F238E27FC236}">
                  <a16:creationId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8" name="手繪多邊形：圖案 237">
              <a:extLst>
                <a:ext uri="{FF2B5EF4-FFF2-40B4-BE49-F238E27FC236}">
                  <a16:creationId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9" name="手繪多邊形：圖案 238">
              <a:extLst>
                <a:ext uri="{FF2B5EF4-FFF2-40B4-BE49-F238E27FC236}">
                  <a16:creationId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0" name="手繪多邊形：圖案 239">
              <a:extLst>
                <a:ext uri="{FF2B5EF4-FFF2-40B4-BE49-F238E27FC236}">
                  <a16:creationId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1" name="手繪多邊形：圖案 240">
              <a:extLst>
                <a:ext uri="{FF2B5EF4-FFF2-40B4-BE49-F238E27FC236}">
                  <a16:creationId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文字方塊 319">
                <a:extLst>
                  <a:ext uri="{FF2B5EF4-FFF2-40B4-BE49-F238E27FC236}">
                    <a16:creationId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  <a:endParaRPr lang="zh-TW" altLang="en-US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000" b="1">
                    <a:solidFill>
                      <a:schemeClr val="accent5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  <a:endParaRPr lang="zh-TW" altLang="en-US" sz="2000" b="1" dirty="0">
                  <a:solidFill>
                    <a:schemeClr val="accent5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grpSp>
        <p:nvGrpSpPr>
          <p:cNvPr id="325" name="群組 324">
            <a:extLst>
              <a:ext uri="{FF2B5EF4-FFF2-40B4-BE49-F238E27FC236}">
                <a16:creationId xmlns:a16="http://schemas.microsoft.com/office/drawing/2014/main" id="{55217794-C852-444C-9E5C-3ED38097F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手繪多邊形：圖案 320">
              <a:extLst>
                <a:ext uri="{FF2B5EF4-FFF2-40B4-BE49-F238E27FC236}">
                  <a16:creationId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2" name="手繪多邊形：圖案 321">
              <a:extLst>
                <a:ext uri="{FF2B5EF4-FFF2-40B4-BE49-F238E27FC236}">
                  <a16:creationId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3" name="手繪多邊形：圖案 322">
              <a:extLst>
                <a:ext uri="{FF2B5EF4-FFF2-40B4-BE49-F238E27FC236}">
                  <a16:creationId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4" name="手繪多邊形：圖案 323">
              <a:extLst>
                <a:ext uri="{FF2B5EF4-FFF2-40B4-BE49-F238E27FC236}">
                  <a16:creationId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56" name="群組 355">
            <a:extLst>
              <a:ext uri="{FF2B5EF4-FFF2-40B4-BE49-F238E27FC236}">
                <a16:creationId xmlns:a16="http://schemas.microsoft.com/office/drawing/2014/main" id="{9D61E6F7-3F7A-4B19-9784-5B0C65316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165694" y="5049109"/>
            <a:ext cx="1422447" cy="962244"/>
            <a:chOff x="228294" y="3266533"/>
            <a:chExt cx="971550" cy="657225"/>
          </a:xfrm>
        </p:grpSpPr>
        <p:sp>
          <p:nvSpPr>
            <p:cNvPr id="328" name="手繪多邊形：圖案 327">
              <a:extLst>
                <a:ext uri="{FF2B5EF4-FFF2-40B4-BE49-F238E27FC236}">
                  <a16:creationId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9" name="手繪多邊形：圖案 328">
              <a:extLst>
                <a:ext uri="{FF2B5EF4-FFF2-40B4-BE49-F238E27FC236}">
                  <a16:creationId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0" name="手繪多邊形：圖案 329">
              <a:extLst>
                <a:ext uri="{FF2B5EF4-FFF2-40B4-BE49-F238E27FC236}">
                  <a16:creationId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1" name="手繪多邊形：圖案 330">
              <a:extLst>
                <a:ext uri="{FF2B5EF4-FFF2-40B4-BE49-F238E27FC236}">
                  <a16:creationId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2" name="手繪多邊形：圖案 331">
              <a:extLst>
                <a:ext uri="{FF2B5EF4-FFF2-40B4-BE49-F238E27FC236}">
                  <a16:creationId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3" name="手繪多邊形：圖案 332">
              <a:extLst>
                <a:ext uri="{FF2B5EF4-FFF2-40B4-BE49-F238E27FC236}">
                  <a16:creationId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4" name="手繪多邊形：圖案 333">
              <a:extLst>
                <a:ext uri="{FF2B5EF4-FFF2-40B4-BE49-F238E27FC236}">
                  <a16:creationId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5" name="手繪多邊形：圖案 334">
              <a:extLst>
                <a:ext uri="{FF2B5EF4-FFF2-40B4-BE49-F238E27FC236}">
                  <a16:creationId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6" name="手繪多邊形：圖案 335">
              <a:extLst>
                <a:ext uri="{FF2B5EF4-FFF2-40B4-BE49-F238E27FC236}">
                  <a16:creationId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7" name="手繪多邊形：圖案 336">
              <a:extLst>
                <a:ext uri="{FF2B5EF4-FFF2-40B4-BE49-F238E27FC236}">
                  <a16:creationId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8" name="手繪多邊形：圖案 337">
              <a:extLst>
                <a:ext uri="{FF2B5EF4-FFF2-40B4-BE49-F238E27FC236}">
                  <a16:creationId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9" name="手繪多邊形：圖案 338">
              <a:extLst>
                <a:ext uri="{FF2B5EF4-FFF2-40B4-BE49-F238E27FC236}">
                  <a16:creationId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1" name="手繪多邊形：圖案 340">
              <a:extLst>
                <a:ext uri="{FF2B5EF4-FFF2-40B4-BE49-F238E27FC236}">
                  <a16:creationId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2" name="手繪多邊形：圖案 341">
              <a:extLst>
                <a:ext uri="{FF2B5EF4-FFF2-40B4-BE49-F238E27FC236}">
                  <a16:creationId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3" name="手繪多邊形：圖案 342">
              <a:extLst>
                <a:ext uri="{FF2B5EF4-FFF2-40B4-BE49-F238E27FC236}">
                  <a16:creationId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4" name="手繪多邊形：圖案 343">
              <a:extLst>
                <a:ext uri="{FF2B5EF4-FFF2-40B4-BE49-F238E27FC236}">
                  <a16:creationId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5" name="手繪多邊形：圖案 344">
              <a:extLst>
                <a:ext uri="{FF2B5EF4-FFF2-40B4-BE49-F238E27FC236}">
                  <a16:creationId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6" name="手繪多邊形：圖案 345">
              <a:extLst>
                <a:ext uri="{FF2B5EF4-FFF2-40B4-BE49-F238E27FC236}">
                  <a16:creationId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7" name="手繪多邊形：圖案 346">
              <a:extLst>
                <a:ext uri="{FF2B5EF4-FFF2-40B4-BE49-F238E27FC236}">
                  <a16:creationId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8" name="手繪多邊形：圖案 347">
              <a:extLst>
                <a:ext uri="{FF2B5EF4-FFF2-40B4-BE49-F238E27FC236}">
                  <a16:creationId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9" name="手繪多邊形：圖案 348">
              <a:extLst>
                <a:ext uri="{FF2B5EF4-FFF2-40B4-BE49-F238E27FC236}">
                  <a16:creationId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0" name="手繪多邊形：圖案 349">
              <a:extLst>
                <a:ext uri="{FF2B5EF4-FFF2-40B4-BE49-F238E27FC236}">
                  <a16:creationId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1" name="手繪多邊形：圖案 350">
              <a:extLst>
                <a:ext uri="{FF2B5EF4-FFF2-40B4-BE49-F238E27FC236}">
                  <a16:creationId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2" name="手繪多邊形：圖案 351">
              <a:extLst>
                <a:ext uri="{FF2B5EF4-FFF2-40B4-BE49-F238E27FC236}">
                  <a16:creationId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3" name="手繪多邊形：圖案 352">
              <a:extLst>
                <a:ext uri="{FF2B5EF4-FFF2-40B4-BE49-F238E27FC236}">
                  <a16:creationId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4" name="手繪多邊形：圖案 353">
              <a:extLst>
                <a:ext uri="{FF2B5EF4-FFF2-40B4-BE49-F238E27FC236}">
                  <a16:creationId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5" name="手繪多邊形：圖案 354">
              <a:extLst>
                <a:ext uri="{FF2B5EF4-FFF2-40B4-BE49-F238E27FC236}">
                  <a16:creationId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74" name="群組 373">
            <a:extLst>
              <a:ext uri="{FF2B5EF4-FFF2-40B4-BE49-F238E27FC236}">
                <a16:creationId xmlns:a16="http://schemas.microsoft.com/office/drawing/2014/main" id="{D27A9D4F-62B2-46C7-B83E-09D294ABC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259" name="手繪多邊形：圖案 258">
              <a:extLst>
                <a:ext uri="{FF2B5EF4-FFF2-40B4-BE49-F238E27FC236}">
                  <a16:creationId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0" name="手繪多邊形：圖案 259">
              <a:extLst>
                <a:ext uri="{FF2B5EF4-FFF2-40B4-BE49-F238E27FC236}">
                  <a16:creationId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1" name="手繪多邊形：圖案 260">
              <a:extLst>
                <a:ext uri="{FF2B5EF4-FFF2-40B4-BE49-F238E27FC236}">
                  <a16:creationId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2" name="手繪多邊形：圖案 261">
              <a:extLst>
                <a:ext uri="{FF2B5EF4-FFF2-40B4-BE49-F238E27FC236}">
                  <a16:creationId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3" name="文字方塊 372">
              <a:extLst>
                <a:ext uri="{FF2B5EF4-FFF2-40B4-BE49-F238E27FC236}">
                  <a16:creationId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1000" b="1" dirty="0">
                  <a:solidFill>
                    <a:schemeClr val="accent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放客歌曲</a:t>
              </a:r>
            </a:p>
          </p:txBody>
        </p:sp>
      </p:grpSp>
      <p:pic>
        <p:nvPicPr>
          <p:cNvPr id="4" name="圖片 3" descr="標誌的特寫&#10;&#10;自動產生的描述">
            <a:extLst>
              <a:ext uri="{FF2B5EF4-FFF2-40B4-BE49-F238E27FC236}">
                <a16:creationId xmlns:a16="http://schemas.microsoft.com/office/drawing/2014/main" id="{CA7FB3C1-0CBA-442D-98E9-9AC98227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7" name="圖片 6" descr="標誌特寫&#10;&#10;自動產生的描述">
            <a:extLst>
              <a:ext uri="{FF2B5EF4-FFF2-40B4-BE49-F238E27FC236}">
                <a16:creationId xmlns:a16="http://schemas.microsoft.com/office/drawing/2014/main" id="{2D75DFC7-5948-4583-933B-6B383DFB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35485" y="3219073"/>
            <a:ext cx="1383911" cy="1390008"/>
          </a:xfrm>
          <a:prstGeom prst="rect">
            <a:avLst/>
          </a:prstGeom>
        </p:spPr>
      </p:pic>
      <p:pic>
        <p:nvPicPr>
          <p:cNvPr id="10" name="圖片 9" descr="標誌的特寫&#10;&#10;自動產生的描述">
            <a:extLst>
              <a:ext uri="{FF2B5EF4-FFF2-40B4-BE49-F238E27FC236}">
                <a16:creationId xmlns:a16="http://schemas.microsoft.com/office/drawing/2014/main" id="{64609984-1550-4BE1-AFB6-BAD267C140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468886">
            <a:off x="10061286" y="4842861"/>
            <a:ext cx="1158340" cy="115834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08774" y="38867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491_TF78725693.potx" id="{A0EC3E56-0D2C-410C-BF17-8711CB7119EE}" vid="{764B0E50-379B-472F-8EAE-BE432983465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71af3243-3dd4-4a8d-8c0d-dd76da1f02a5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高中簡報</Template>
  <TotalTime>0</TotalTime>
  <Words>35</Words>
  <Application>Microsoft Office PowerPoint</Application>
  <PresentationFormat>寬螢幕</PresentationFormat>
  <Paragraphs>19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Microsoft JhengHei UI</vt:lpstr>
      <vt:lpstr>Arial</vt:lpstr>
      <vt:lpstr>Courier New</vt:lpstr>
      <vt:lpstr>Times New Roman</vt:lpstr>
      <vt:lpstr>Office 佈景主題</vt:lpstr>
      <vt:lpstr>111學年度  毒品危害防制</vt:lpstr>
      <vt:lpstr>PowerPoint 簡報</vt:lpstr>
      <vt:lpstr>PowerPoint 簡報</vt:lpstr>
      <vt:lpstr>PowerPoint 簡報</vt:lpstr>
      <vt:lpstr>PowerPoint 簡報</vt:lpstr>
      <vt:lpstr>PowerPoint 簡報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2022-09-20T23:27:07Z</dcterms:created>
  <dcterms:modified xsi:type="dcterms:W3CDTF">2022-09-20T23:53:19Z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