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9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  <a:srgbClr val="EAEAEA"/>
    <a:srgbClr val="FF9900"/>
    <a:srgbClr val="6F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83" d="100"/>
          <a:sy n="83" d="100"/>
        </p:scale>
        <p:origin x="-7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68DBAB-A7D8-455D-BC73-69500F35D79D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AAC1BE-52E1-4D7C-B128-D62322F5F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44133"/>
            <a:ext cx="5904656" cy="393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>
                <a:latin typeface="+mj-ea"/>
              </a:rPr>
              <a:t>永靖國小校舍興建期間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zh-TW" altLang="en-US" sz="2800" dirty="0" smtClean="0"/>
              <a:t>教務處各教學區移動方式及動線說明</a:t>
            </a:r>
            <a:endParaRPr lang="en-US" altLang="zh-TW" sz="2800" dirty="0" smtClean="0"/>
          </a:p>
          <a:p>
            <a:pPr algn="ctr"/>
            <a:r>
              <a:rPr lang="en-US" altLang="zh-TW" sz="2800" dirty="0" smtClean="0"/>
              <a:t>(</a:t>
            </a:r>
            <a:r>
              <a:rPr lang="zh-TW" altLang="en-US" sz="2800" dirty="0" smtClean="0"/>
              <a:t>含機器人社團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92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良朋樓拆除重建時，從圖書室回後棟教室</a:t>
            </a:r>
            <a:r>
              <a:rPr lang="zh-TW" altLang="en-US" dirty="0" smtClean="0">
                <a:solidFill>
                  <a:srgbClr val="92D05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下課</a:t>
            </a: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  <a:endParaRPr lang="zh-TW" altLang="en-US" dirty="0">
              <a:solidFill>
                <a:srgbClr val="FFC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692928"/>
            <a:ext cx="7678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10.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教師將學生帶往側門集合區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395" y="3558006"/>
            <a:ext cx="4182718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2937" y="3573016"/>
            <a:ext cx="4173875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良朋樓拆除重建時，從圖書室回後棟教室</a:t>
            </a:r>
            <a:r>
              <a:rPr lang="zh-TW" altLang="en-US" dirty="0">
                <a:solidFill>
                  <a:srgbClr val="92D05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下課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59632" y="274779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11.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協助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開啟秉文館後方小門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2938" y="3573016"/>
            <a:ext cx="4173875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824" y="3573016"/>
            <a:ext cx="4173875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良朋樓拆除重建時，從圖書室回後棟教室</a:t>
            </a:r>
            <a:r>
              <a:rPr lang="zh-TW" altLang="en-US" dirty="0">
                <a:solidFill>
                  <a:srgbClr val="92D05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下課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6993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12.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帶領學生走通學步道</a:t>
            </a:r>
          </a:p>
          <a:p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449" y="3573016"/>
            <a:ext cx="4173875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3364" y="3573016"/>
            <a:ext cx="4173875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良朋樓拆除重建時，從圖書室回後棟教室</a:t>
            </a:r>
            <a:r>
              <a:rPr lang="zh-TW" altLang="en-US" dirty="0">
                <a:solidFill>
                  <a:srgbClr val="92D05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下課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69931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12.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協助開啟側門</a:t>
            </a:r>
            <a:r>
              <a:rPr lang="en-US" altLang="zh-TW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小門</a:t>
            </a:r>
            <a:r>
              <a:rPr lang="en-US" altLang="zh-TW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4827" y="3605538"/>
            <a:ext cx="4065874" cy="27363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7562" y="3596004"/>
            <a:ext cx="4085419" cy="27458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良朋樓拆除重建時，從圖書室回後棟教室</a:t>
            </a:r>
            <a:r>
              <a:rPr lang="zh-TW" altLang="en-US" dirty="0">
                <a:solidFill>
                  <a:srgbClr val="92D05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下課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69931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13.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協助關閉側門</a:t>
            </a:r>
          </a:p>
          <a:p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54277" y="3573016"/>
            <a:ext cx="4398730" cy="29523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良朋樓拆除重建時，五、六</a:t>
            </a:r>
            <a: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/>
            </a:r>
            <a:b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年級到活動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中心</a:t>
            </a:r>
            <a:r>
              <a:rPr lang="zh-TW" altLang="en-US" dirty="0" smtClean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</a:t>
            </a: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說明</a:t>
            </a:r>
            <a:endParaRPr lang="zh-TW" altLang="en-US" dirty="0">
              <a:solidFill>
                <a:srgbClr val="FFC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7089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(1)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任課教師將學生帶往東大門。</a:t>
            </a:r>
            <a:endParaRPr lang="zh-TW" altLang="en-US" sz="3600" dirty="0">
              <a:solidFill>
                <a:srgbClr val="00206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835" y="3573016"/>
            <a:ext cx="4065874" cy="27363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3299" y="3573017"/>
            <a:ext cx="4065874" cy="27363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良朋樓拆除重建時，五、六</a:t>
            </a:r>
            <a: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/>
            </a:r>
            <a:b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年級到活動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中心</a:t>
            </a:r>
            <a:r>
              <a:rPr lang="zh-TW" altLang="en-US" dirty="0" smtClean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</a:t>
            </a: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說明</a:t>
            </a:r>
            <a:endParaRPr lang="zh-TW" altLang="en-US" dirty="0">
              <a:solidFill>
                <a:srgbClr val="FFC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7089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(2)</a:t>
            </a:r>
            <a:r>
              <a:rPr lang="zh-TW" altLang="en-US" sz="3600" dirty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教師帶領學生走人行道。</a:t>
            </a:r>
            <a:endParaRPr lang="zh-TW" altLang="en-US" sz="3600" dirty="0">
              <a:solidFill>
                <a:srgbClr val="00206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0811" y="3573014"/>
            <a:ext cx="4173878" cy="28083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7629" y="3553136"/>
            <a:ext cx="4099690" cy="28281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良朋樓拆除重建時，五、六</a:t>
            </a:r>
            <a: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/>
            </a:r>
            <a:b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年級到活動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中心</a:t>
            </a:r>
            <a:r>
              <a:rPr lang="zh-TW" altLang="en-US" dirty="0" smtClean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</a:t>
            </a: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說明</a:t>
            </a:r>
            <a:endParaRPr lang="zh-TW" altLang="en-US" dirty="0">
              <a:solidFill>
                <a:srgbClr val="FFC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7089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(3)</a:t>
            </a:r>
            <a:r>
              <a:rPr lang="zh-TW" altLang="en-US" sz="3600" dirty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教師引導學生進入正門。</a:t>
            </a:r>
            <a:endParaRPr lang="zh-TW" altLang="en-US" sz="3600" dirty="0">
              <a:solidFill>
                <a:srgbClr val="00206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720" y="3573016"/>
            <a:ext cx="4209371" cy="28319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3177" y="3573015"/>
            <a:ext cx="4138126" cy="28319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五、六</a:t>
            </a:r>
            <a: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/>
            </a:r>
            <a:b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年級從活動中心</a:t>
            </a:r>
            <a:r>
              <a:rPr lang="zh-TW" altLang="en-US" dirty="0" smtClean="0">
                <a:solidFill>
                  <a:srgbClr val="00B05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下課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360626" y="2492896"/>
            <a:ext cx="8524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(4)</a:t>
            </a:r>
            <a:r>
              <a:rPr lang="zh-TW" altLang="en-US" sz="3600" dirty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教師清點人數後</a:t>
            </a:r>
            <a:r>
              <a:rPr lang="en-US" altLang="zh-TW" sz="3600" dirty="0" smtClean="0">
                <a:solidFill>
                  <a:srgbClr val="002060"/>
                </a:solidFill>
                <a:latin typeface="微軟正黑體"/>
                <a:ea typeface="微軟正黑體"/>
              </a:rPr>
              <a:t>﹐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將</a:t>
            </a:r>
            <a:r>
              <a:rPr lang="zh-TW" altLang="en-US" sz="3600" dirty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學生帶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往回</a:t>
            </a:r>
            <a:endParaRPr lang="en-US" altLang="zh-TW" sz="3600" dirty="0" smtClean="0">
              <a:solidFill>
                <a:srgbClr val="00206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    東大門</a:t>
            </a:r>
            <a:r>
              <a:rPr lang="zh-TW" altLang="en-US" sz="3600" dirty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92" y="3573016"/>
            <a:ext cx="4214275" cy="28083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116" y="3532246"/>
            <a:ext cx="4283968" cy="28559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36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五、六</a:t>
            </a:r>
            <a: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/>
            </a:r>
            <a:br>
              <a:rPr lang="en-US" altLang="zh-TW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年級從活動中心</a:t>
            </a:r>
            <a:r>
              <a:rPr lang="zh-TW" altLang="en-US" dirty="0" smtClean="0">
                <a:solidFill>
                  <a:srgbClr val="00B05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下課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79512" y="2564904"/>
            <a:ext cx="875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(5)</a:t>
            </a:r>
            <a:r>
              <a:rPr lang="zh-TW" altLang="en-US" sz="3600" dirty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任課教師引導</a:t>
            </a:r>
            <a:r>
              <a:rPr lang="zh-TW" altLang="en-US" sz="3600" dirty="0" smtClean="0">
                <a:solidFill>
                  <a:srgbClr val="00206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學生走人行道進入東大門</a:t>
            </a:r>
            <a:endParaRPr lang="zh-TW" altLang="en-US" sz="3600" dirty="0">
              <a:solidFill>
                <a:srgbClr val="00206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69" y="3568823"/>
            <a:ext cx="4265006" cy="28433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753" y="3543874"/>
            <a:ext cx="4304275" cy="28682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3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05800" cy="1143000"/>
          </a:xfrm>
        </p:spPr>
        <p:txBody>
          <a:bodyPr/>
          <a:lstStyle/>
          <a:p>
            <a:r>
              <a:rPr lang="zh-TW" altLang="en-US" sz="4800" dirty="0" smtClean="0">
                <a:solidFill>
                  <a:schemeClr val="tx2">
                    <a:lumMod val="75000"/>
                  </a:schemeClr>
                </a:solidFill>
              </a:rPr>
              <a:t>一、到圖書室三樓上電腦課</a:t>
            </a:r>
            <a:endParaRPr lang="zh-TW" alt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良朋樓拆除重建時，到電腦教室與活動中心</a:t>
            </a:r>
            <a:r>
              <a:rPr lang="zh-TW" altLang="en-US" dirty="0" smtClean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上下課</a:t>
            </a: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  <a:endParaRPr lang="zh-TW" altLang="en-US" dirty="0">
              <a:solidFill>
                <a:srgbClr val="FFC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357301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FEFAC9">
                    <a:lumMod val="90000"/>
                  </a:srgb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請導師與下一節科任老師確認上</a:t>
            </a:r>
            <a:endParaRPr lang="en-US" altLang="zh-TW" sz="3600" dirty="0">
              <a:solidFill>
                <a:srgbClr val="FEFAC9">
                  <a:lumMod val="90000"/>
                </a:srgb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EFAC9">
                    <a:lumMod val="90000"/>
                  </a:srgb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  課場域 </a:t>
            </a:r>
            <a:r>
              <a:rPr lang="zh-TW" altLang="en-US" sz="3600" dirty="0" smtClean="0">
                <a:solidFill>
                  <a:srgbClr val="FEFAC9">
                    <a:lumMod val="90000"/>
                  </a:srgb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。</a:t>
            </a:r>
            <a:endParaRPr lang="zh-TW" altLang="en-US" sz="3600" dirty="0">
              <a:solidFill>
                <a:srgbClr val="FEFAC9">
                  <a:lumMod val="90000"/>
                </a:srgb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4653136"/>
            <a:ext cx="7083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FEFAC9">
                    <a:lumMod val="90000"/>
                  </a:srgb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班級導師於該節上課前集合學生</a:t>
            </a:r>
            <a:endParaRPr lang="zh-TW" altLang="en-US" dirty="0">
              <a:solidFill>
                <a:prstClr val="white"/>
              </a:solidFill>
            </a:endParaRPr>
          </a:p>
          <a:p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。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1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340866" cy="2893910"/>
          </a:xfrm>
          <a:ln w="38100">
            <a:solidFill>
              <a:schemeClr val="tx1"/>
            </a:solidFill>
          </a:ln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良朋樓拆除重建時，到電腦教室與活動中心</a:t>
            </a:r>
            <a:r>
              <a:rPr lang="zh-TW" altLang="en-US" dirty="0" smtClean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上下課</a:t>
            </a:r>
            <a:r>
              <a:rPr lang="zh-TW" altLang="en-US" dirty="0" smtClean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特別注意事項</a:t>
            </a:r>
            <a:endParaRPr lang="zh-TW" altLang="en-US" dirty="0">
              <a:solidFill>
                <a:srgbClr val="FFC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392488" cy="29283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539552" y="155679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進出側門與正門時，</a:t>
            </a:r>
            <a:r>
              <a:rPr lang="zh-TW" altLang="en-US" sz="4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須特別留意是否有工程車同時進出！</a:t>
            </a:r>
            <a:endParaRPr lang="zh-TW" altLang="en-US" sz="44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1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rgbClr val="FFFF00"/>
                </a:solidFill>
              </a:rPr>
              <a:t>星期一早上</a:t>
            </a:r>
            <a:r>
              <a:rPr lang="en-US" altLang="zh-TW" sz="3600" dirty="0" smtClean="0">
                <a:solidFill>
                  <a:srgbClr val="FF0000"/>
                </a:solidFill>
              </a:rPr>
              <a:t>7:50</a:t>
            </a:r>
            <a:r>
              <a:rPr lang="zh-TW" altLang="en-US" sz="3600" dirty="0" smtClean="0">
                <a:solidFill>
                  <a:srgbClr val="FF0000"/>
                </a:solidFill>
              </a:rPr>
              <a:t>前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/>
                <a:ea typeface="微軟正黑體"/>
              </a:rPr>
              <a:t>﹐</a:t>
            </a:r>
            <a:r>
              <a:rPr lang="zh-TW" altLang="en-US" sz="3600" dirty="0" smtClean="0">
                <a:solidFill>
                  <a:srgbClr val="FFFF00"/>
                </a:solidFill>
                <a:latin typeface="+mj-ea"/>
                <a:ea typeface="+mj-ea"/>
              </a:rPr>
              <a:t>側門小門及東大門由社團指導老師集合帶隊</a:t>
            </a:r>
            <a:r>
              <a:rPr lang="en-US" altLang="zh-TW" sz="3600" dirty="0" smtClean="0">
                <a:solidFill>
                  <a:srgbClr val="FFFF00"/>
                </a:solidFill>
                <a:latin typeface="+mj-ea"/>
                <a:ea typeface="+mj-ea"/>
              </a:rPr>
              <a:t>｡</a:t>
            </a:r>
          </a:p>
          <a:p>
            <a:r>
              <a:rPr lang="en-US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8:35</a:t>
            </a:r>
            <a:r>
              <a:rPr lang="zh-TW" altLang="en-US" sz="3600" dirty="0" smtClean="0">
                <a:solidFill>
                  <a:srgbClr val="FFFF00"/>
                </a:solidFill>
                <a:latin typeface="+mj-ea"/>
                <a:ea typeface="+mj-ea"/>
              </a:rPr>
              <a:t>下課</a:t>
            </a:r>
            <a:r>
              <a:rPr lang="en-US" altLang="zh-TW" sz="3600" dirty="0" smtClean="0">
                <a:solidFill>
                  <a:srgbClr val="FFFF00"/>
                </a:solidFill>
                <a:latin typeface="微軟正黑體"/>
                <a:ea typeface="微軟正黑體"/>
              </a:rPr>
              <a:t>﹐</a:t>
            </a:r>
            <a:r>
              <a:rPr lang="zh-TW" altLang="en-US" sz="3600" dirty="0" smtClean="0">
                <a:solidFill>
                  <a:srgbClr val="FFFF00"/>
                </a:solidFill>
                <a:latin typeface="+mj-ea"/>
                <a:ea typeface="+mj-ea"/>
              </a:rPr>
              <a:t>統一由原指導老師帶回原集合地點回各班</a:t>
            </a:r>
            <a:r>
              <a:rPr lang="en-US" altLang="zh-TW" sz="3600" dirty="0" smtClean="0">
                <a:solidFill>
                  <a:srgbClr val="FFFF00"/>
                </a:solidFill>
                <a:latin typeface="+mj-ea"/>
                <a:ea typeface="+mj-ea"/>
              </a:rPr>
              <a:t>｡</a:t>
            </a:r>
          </a:p>
          <a:p>
            <a:r>
              <a:rPr lang="zh-TW" altLang="en-US" sz="3600" dirty="0">
                <a:solidFill>
                  <a:srgbClr val="FF66FF"/>
                </a:solidFill>
                <a:latin typeface="+mj-ea"/>
                <a:ea typeface="+mj-ea"/>
              </a:rPr>
              <a:t>請各位參加社團活動的</a:t>
            </a:r>
            <a:r>
              <a:rPr lang="zh-TW" altLang="en-US" sz="3600" dirty="0" smtClean="0">
                <a:solidFill>
                  <a:srgbClr val="FF66FF"/>
                </a:solidFill>
                <a:latin typeface="+mj-ea"/>
                <a:ea typeface="+mj-ea"/>
              </a:rPr>
              <a:t>小朋友準時集合</a:t>
            </a:r>
            <a:r>
              <a:rPr lang="en-US" altLang="zh-TW" sz="3600" dirty="0" smtClean="0">
                <a:solidFill>
                  <a:srgbClr val="FF66FF"/>
                </a:solidFill>
                <a:latin typeface="微軟正黑體"/>
                <a:ea typeface="微軟正黑體"/>
              </a:rPr>
              <a:t>﹐</a:t>
            </a:r>
            <a:r>
              <a:rPr lang="zh-TW" altLang="en-US" sz="3600" dirty="0" smtClean="0">
                <a:solidFill>
                  <a:srgbClr val="FF66FF"/>
                </a:solidFill>
                <a:latin typeface="+mj-ea"/>
                <a:ea typeface="+mj-ea"/>
              </a:rPr>
              <a:t>確保安全</a:t>
            </a:r>
            <a:r>
              <a:rPr lang="en-US" altLang="zh-TW" sz="3600" dirty="0" smtClean="0">
                <a:solidFill>
                  <a:srgbClr val="FF66FF"/>
                </a:solidFill>
                <a:latin typeface="+mj-ea"/>
                <a:ea typeface="+mj-ea"/>
              </a:rPr>
              <a:t>!!!</a:t>
            </a:r>
            <a:endParaRPr lang="zh-TW" altLang="en-US" sz="3600" dirty="0">
              <a:solidFill>
                <a:srgbClr val="FF66FF"/>
              </a:solidFill>
              <a:latin typeface="+mj-ea"/>
              <a:ea typeface="+mj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u="sng" dirty="0" smtClean="0">
                <a:solidFill>
                  <a:srgbClr val="00B0F0"/>
                </a:solidFill>
              </a:rPr>
              <a:t>機器人社團上下課方式</a:t>
            </a:r>
            <a:endParaRPr lang="zh-TW" altLang="en-US" sz="54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4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永靖國小全體師長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</a:pPr>
            <a:r>
              <a:rPr lang="zh-TW" altLang="en-US" sz="4400" b="1" spc="0" dirty="0">
                <a:ln>
                  <a:noFill/>
                </a:ln>
                <a:solidFill>
                  <a:srgbClr val="FFFF00"/>
                </a:solidFill>
                <a:effectLst/>
                <a:cs typeface="+mn-cs"/>
              </a:rPr>
              <a:t>多一分留意</a:t>
            </a:r>
            <a:r>
              <a:rPr lang="zh-TW" altLang="en-US" sz="4400" b="1" spc="0" dirty="0">
                <a:ln>
                  <a:noFill/>
                </a:ln>
                <a:solidFill>
                  <a:srgbClr val="FFFF00"/>
                </a:solidFill>
                <a:effectLst/>
                <a:latin typeface="新細明體"/>
                <a:ea typeface="新細明體"/>
                <a:cs typeface="+mn-cs"/>
              </a:rPr>
              <a:t>！</a:t>
            </a:r>
            <a:r>
              <a:rPr lang="zh-TW" altLang="en-US" sz="4400" b="1" spc="0" dirty="0">
                <a:ln>
                  <a:noFill/>
                </a:ln>
                <a:solidFill>
                  <a:srgbClr val="FFFF00"/>
                </a:solidFill>
                <a:effectLst/>
                <a:latin typeface="標楷體"/>
                <a:cs typeface="+mn-cs"/>
              </a:rPr>
              <a:t>安全多一分保障</a:t>
            </a:r>
            <a:r>
              <a:rPr lang="zh-TW" altLang="en-US" sz="4400" b="1" spc="0" dirty="0">
                <a:ln>
                  <a:noFill/>
                </a:ln>
                <a:solidFill>
                  <a:srgbClr val="FFFF00"/>
                </a:solidFill>
                <a:effectLst/>
                <a:latin typeface="新細明體"/>
                <a:ea typeface="新細明體"/>
                <a:cs typeface="+mn-cs"/>
              </a:rPr>
              <a:t>！</a:t>
            </a:r>
            <a:r>
              <a:rPr lang="en-US" altLang="zh-TW" sz="4400" b="1" spc="0" dirty="0">
                <a:ln>
                  <a:noFill/>
                </a:ln>
                <a:solidFill>
                  <a:srgbClr val="FFFF00"/>
                </a:solidFill>
                <a:effectLst/>
                <a:latin typeface="新細明體"/>
                <a:ea typeface="新細明體"/>
                <a:cs typeface="+mn-cs"/>
              </a:rPr>
              <a:t/>
            </a:r>
            <a:br>
              <a:rPr lang="en-US" altLang="zh-TW" sz="4400" b="1" spc="0" dirty="0">
                <a:ln>
                  <a:noFill/>
                </a:ln>
                <a:solidFill>
                  <a:srgbClr val="FFFF00"/>
                </a:solidFill>
                <a:effectLst/>
                <a:latin typeface="新細明體"/>
                <a:ea typeface="新細明體"/>
                <a:cs typeface="+mn-cs"/>
              </a:rPr>
            </a:b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2506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良朋樓拆除重建時，三、四</a:t>
            </a:r>
            <a:b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年級到電腦教室</a:t>
            </a:r>
            <a:r>
              <a:rPr lang="zh-TW" altLang="en-US" dirty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70892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3.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集合地點：西側遊戲區前跑道。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250" y="3645024"/>
            <a:ext cx="4500783" cy="3024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18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良朋樓拆除重建時，三、四</a:t>
            </a:r>
            <a:b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年級到電腦教室</a:t>
            </a:r>
            <a:r>
              <a:rPr lang="zh-TW" altLang="en-US" dirty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623231" y="2672045"/>
            <a:ext cx="7981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4.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導師協助開啟側門</a:t>
            </a:r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小門號碼鎖</a:t>
            </a:r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。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6" y="3645024"/>
            <a:ext cx="3961964" cy="2664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162" y="3655978"/>
            <a:ext cx="3945995" cy="26533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80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良朋樓拆除重建時，三、四</a:t>
            </a:r>
            <a:b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年級到電腦教室</a:t>
            </a:r>
            <a:r>
              <a:rPr lang="zh-TW" altLang="en-US" dirty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70892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5.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導師帶領學生走通學步道。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82" y="3717032"/>
            <a:ext cx="3855805" cy="2592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581" y="3717032"/>
            <a:ext cx="3855805" cy="2592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80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良朋樓拆除重建時，三、四</a:t>
            </a:r>
            <a:b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年級到電腦教室</a:t>
            </a:r>
            <a:r>
              <a:rPr lang="zh-TW" altLang="en-US" dirty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27687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6.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導師協助開啟秉文館後側小門</a:t>
            </a:r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小門號碼鎖</a:t>
            </a:r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40" y="3717032"/>
            <a:ext cx="4109007" cy="27591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64" y="3683970"/>
            <a:ext cx="4152687" cy="27922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80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良朋樓拆除重建時，三、四</a:t>
            </a:r>
            <a:b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年級到電腦教室</a:t>
            </a:r>
            <a:r>
              <a:rPr lang="zh-TW" altLang="en-US" dirty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70892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7.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導師協助關閉小門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7612" y="3613382"/>
            <a:ext cx="4500783" cy="30243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良朋樓拆除重建時，三、四</a:t>
            </a:r>
            <a:b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年級到電腦教室</a:t>
            </a:r>
            <a:r>
              <a:rPr lang="zh-TW" altLang="en-US" dirty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70892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8.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導師引導學生到圖書室前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316" y="3573016"/>
            <a:ext cx="4173875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1448" y="3573016"/>
            <a:ext cx="4131216" cy="27778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742" y="692696"/>
            <a:ext cx="8305800" cy="1584176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良朋樓拆除重建時，三、四</a:t>
            </a:r>
            <a:b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</a:b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年級到電腦教室</a:t>
            </a:r>
            <a:r>
              <a:rPr lang="zh-TW" altLang="en-US" dirty="0">
                <a:solidFill>
                  <a:srgbClr val="00B0F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上課</a:t>
            </a:r>
            <a:r>
              <a:rPr lang="zh-TW" altLang="en-US" dirty="0">
                <a:solidFill>
                  <a:srgbClr val="FFC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路線說明</a:t>
            </a:r>
          </a:p>
        </p:txBody>
      </p:sp>
      <p:sp>
        <p:nvSpPr>
          <p:cNvPr id="9" name="矩形 8"/>
          <p:cNvSpPr/>
          <p:nvPr/>
        </p:nvSpPr>
        <p:spPr>
          <a:xfrm>
            <a:off x="1233262" y="270892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9.</a:t>
            </a:r>
            <a:r>
              <a:rPr lang="zh-TW" altLang="en-US" sz="3600" dirty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</a:t>
            </a:r>
            <a:r>
              <a:rPr lang="zh-TW" altLang="en-US" sz="3600" dirty="0" smtClean="0">
                <a:solidFill>
                  <a:schemeClr val="tx2">
                    <a:lumMod val="90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導師將學生交給任課教師</a:t>
            </a:r>
            <a:endParaRPr lang="zh-TW" altLang="en-US" sz="3600" dirty="0">
              <a:solidFill>
                <a:schemeClr val="tx2">
                  <a:lumMod val="90000"/>
                </a:schemeClr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824" y="3573016"/>
            <a:ext cx="4173875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5908" y="3582144"/>
            <a:ext cx="4166089" cy="27991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428</TotalTime>
  <Words>561</Words>
  <Application>Microsoft Office PowerPoint</Application>
  <PresentationFormat>如螢幕大小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宣紙</vt:lpstr>
      <vt:lpstr>永靖國小校舍興建期間</vt:lpstr>
      <vt:lpstr>良朋樓拆除重建時，到電腦教室與活動中心上下課路線說明</vt:lpstr>
      <vt:lpstr>良朋樓拆除重建時，三、四 年級到電腦教室上課路線說明</vt:lpstr>
      <vt:lpstr>良朋樓拆除重建時，三、四 年級到電腦教室上課路線說明</vt:lpstr>
      <vt:lpstr>良朋樓拆除重建時，三、四 年級到電腦教室上課路線說明</vt:lpstr>
      <vt:lpstr>良朋樓拆除重建時，三、四 年級到電腦教室上課路線說明</vt:lpstr>
      <vt:lpstr>良朋樓拆除重建時，三、四 年級到電腦教室上課路線說明</vt:lpstr>
      <vt:lpstr>良朋樓拆除重建時，三、四 年級到電腦教室上課路線說明</vt:lpstr>
      <vt:lpstr>良朋樓拆除重建時，三、四 年級到電腦教室上課路線說明</vt:lpstr>
      <vt:lpstr>良朋樓拆除重建時，從圖書室回後棟教室下課路線說明</vt:lpstr>
      <vt:lpstr>良朋樓拆除重建時，從圖書室回後棟教室下課路線說明</vt:lpstr>
      <vt:lpstr>良朋樓拆除重建時，從圖書室回後棟教室下課路線說明</vt:lpstr>
      <vt:lpstr>良朋樓拆除重建時，從圖書室回後棟教室下課路線說明</vt:lpstr>
      <vt:lpstr>良朋樓拆除重建時，從圖書室回後棟教室下課路線說明</vt:lpstr>
      <vt:lpstr>良朋樓拆除重建時，五、六 年級到活動中心上課路線說明</vt:lpstr>
      <vt:lpstr>良朋樓拆除重建時，五、六 年級到活動中心上課路線說明</vt:lpstr>
      <vt:lpstr>良朋樓拆除重建時，五、六 年級到活動中心上課路線說明</vt:lpstr>
      <vt:lpstr>良朋樓拆除重建時，五、六 年級從活動中心下課路線說明</vt:lpstr>
      <vt:lpstr>良朋樓拆除重建時，五、六 年級從活動中心下課路線說明</vt:lpstr>
      <vt:lpstr>良朋樓拆除重建時，到電腦教室與活動中心上下課特別注意事項</vt:lpstr>
      <vt:lpstr>機器人社團上下課方式</vt:lpstr>
      <vt:lpstr>多一分留意！安全多一分保障！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良朋樓拆除重建時，到電腦教室與活動中心上課路線說明</dc:title>
  <dc:creator>蔡燿仰</dc:creator>
  <cp:lastModifiedBy>謝秀華</cp:lastModifiedBy>
  <cp:revision>46</cp:revision>
  <dcterms:created xsi:type="dcterms:W3CDTF">2016-11-24T06:06:52Z</dcterms:created>
  <dcterms:modified xsi:type="dcterms:W3CDTF">2016-11-29T02:00:10Z</dcterms:modified>
</cp:coreProperties>
</file>