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60" r:id="rId5"/>
    <p:sldId id="275" r:id="rId6"/>
    <p:sldId id="262" r:id="rId7"/>
    <p:sldId id="277" r:id="rId8"/>
    <p:sldId id="276" r:id="rId9"/>
    <p:sldId id="261" r:id="rId10"/>
    <p:sldId id="279" r:id="rId11"/>
    <p:sldId id="263" r:id="rId12"/>
    <p:sldId id="264" r:id="rId13"/>
    <p:sldId id="265" r:id="rId14"/>
    <p:sldId id="266" r:id="rId15"/>
    <p:sldId id="267" r:id="rId16"/>
    <p:sldId id="278" r:id="rId17"/>
    <p:sldId id="269" r:id="rId18"/>
    <p:sldId id="270" r:id="rId19"/>
    <p:sldId id="273" r:id="rId20"/>
    <p:sldId id="271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51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36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72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63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45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2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392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95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3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84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98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53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99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90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39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23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15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55C490-FCEE-49D0-BBAB-7E5453128A0C}" type="datetimeFigureOut">
              <a:rPr lang="zh-TW" altLang="en-US" smtClean="0"/>
              <a:t>2022/4/19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39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PzkaOfn7_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39F14E-9F5A-48B8-A56F-E027A32E56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說故事技巧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A846FCC-3AF5-4FC6-B9EF-AE26A35FD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4538441"/>
            <a:ext cx="6815669" cy="1320802"/>
          </a:xfrm>
        </p:spPr>
        <p:txBody>
          <a:bodyPr/>
          <a:lstStyle/>
          <a:p>
            <a:r>
              <a:rPr lang="zh-TW" altLang="en-US" dirty="0"/>
              <a:t>閱推教師明全老師整理</a:t>
            </a:r>
          </a:p>
        </p:txBody>
      </p:sp>
    </p:spTree>
    <p:extLst>
      <p:ext uri="{BB962C8B-B14F-4D97-AF65-F5344CB8AC3E}">
        <p14:creationId xmlns:p14="http://schemas.microsoft.com/office/powerpoint/2010/main" val="241391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2A4807-C6B9-43F9-A412-4B35F127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暖身一下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C223C7-748F-4AB5-BE1A-F229289CF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可以問學弟妹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看看繪本封面猜猜故事內容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624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70CC9C-3D0F-4BE7-9471-61D7E190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使用淺語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4E33DB-7497-4F35-88D0-6FD1B1CC6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使用低年級能理解的語言說故事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3412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3C980A-A52F-4FEA-9D9E-75CA0956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運用聲音表情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507755-00FC-4A54-B3C9-095BF41BD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）音調隨故事走向有高低起伏。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）說話速度與聲音大小配合故事之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氣氛。 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）用不同的聲音做故事角色的扮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演。</a:t>
            </a:r>
          </a:p>
        </p:txBody>
      </p:sp>
    </p:spTree>
    <p:extLst>
      <p:ext uri="{BB962C8B-B14F-4D97-AF65-F5344CB8AC3E}">
        <p14:creationId xmlns:p14="http://schemas.microsoft.com/office/powerpoint/2010/main" val="90704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351982-D4F5-471A-A7F7-DCA2839A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38427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面部表情應配合故事中人物</a:t>
            </a:r>
            <a:b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 的情緒反應</a:t>
            </a:r>
          </a:p>
        </p:txBody>
      </p:sp>
    </p:spTree>
    <p:extLst>
      <p:ext uri="{BB962C8B-B14F-4D97-AF65-F5344CB8AC3E}">
        <p14:creationId xmlns:p14="http://schemas.microsoft.com/office/powerpoint/2010/main" val="471255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6804ED-3AC8-4631-AC60-FFB92F0A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善用肢體語言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DF0792-785E-4228-8CB5-AF855A262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動作要明顯但勿過分誇張。</a:t>
            </a:r>
          </a:p>
        </p:txBody>
      </p:sp>
    </p:spTree>
    <p:extLst>
      <p:ext uri="{BB962C8B-B14F-4D97-AF65-F5344CB8AC3E}">
        <p14:creationId xmlns:p14="http://schemas.microsoft.com/office/powerpoint/2010/main" val="3917312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37973-5D39-4A75-BE04-64DA44F2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84329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最後與低年級學弟妹有互動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C715DC-788C-4551-9EA2-0F9430856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可以設計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個問題讓低年級學生回答。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答對得到小禮物</a:t>
            </a:r>
          </a:p>
        </p:txBody>
      </p:sp>
    </p:spTree>
    <p:extLst>
      <p:ext uri="{BB962C8B-B14F-4D97-AF65-F5344CB8AC3E}">
        <p14:creationId xmlns:p14="http://schemas.microsoft.com/office/powerpoint/2010/main" val="373613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888A65-8319-4465-A72C-927C24D2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故事加問答時間控制在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714E52-D9F1-468F-920E-379DF8924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沒有說完沒關係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記得要收尾 我的故事到此結束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~~^^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7361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B4275D-1412-4517-979D-6859C518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35" y="24455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sz="12000" dirty="0">
                <a:latin typeface="標楷體" panose="03000509000000000000" pitchFamily="65" charset="-120"/>
                <a:ea typeface="標楷體" panose="03000509000000000000" pitchFamily="65" charset="-120"/>
              </a:rPr>
              <a:t>說故事聲音演練</a:t>
            </a:r>
          </a:p>
        </p:txBody>
      </p:sp>
    </p:spTree>
    <p:extLst>
      <p:ext uri="{BB962C8B-B14F-4D97-AF65-F5344CB8AC3E}">
        <p14:creationId xmlns:p14="http://schemas.microsoft.com/office/powerpoint/2010/main" val="162926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2FCC58-42CC-49F8-8B93-E33D358E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聲音：嗨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ED9F33-F88B-4BEC-9AA7-F110727E4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：看到好朋友打招呼 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：兩個吵架的朋友打招呼 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：在馬路對面與人打招呼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055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2C1A8-71F1-4FD4-ADB7-D201D043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698" y="869636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聲音：我跟你說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8636A2-6DC5-4D6B-BDDD-821FB0E73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502184"/>
            <a:ext cx="11841480" cy="515923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：知道了一件別人都不知道的秘密 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：月考考了全校第一名，回家告訴爸爸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：小朋友被同伴欺負，邊哭邊向老師告狀 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454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D29939-B1A6-4021-86C6-1E9DC68F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539" y="2302982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12000" dirty="0">
                <a:latin typeface="標楷體" panose="03000509000000000000" pitchFamily="65" charset="-120"/>
                <a:ea typeface="標楷體" panose="03000509000000000000" pitchFamily="65" charset="-120"/>
              </a:rPr>
              <a:t>說故事前準備</a:t>
            </a:r>
          </a:p>
        </p:txBody>
      </p:sp>
    </p:spTree>
    <p:extLst>
      <p:ext uri="{BB962C8B-B14F-4D97-AF65-F5344CB8AC3E}">
        <p14:creationId xmlns:p14="http://schemas.microsoft.com/office/powerpoint/2010/main" val="75488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10F69A-E10C-4D44-89F8-7AEEB2E8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聲音：身體感覺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A2AB3C-229E-4460-AA96-9D16EFDCD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：喝了冰水，牙齒好痛 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：羽毛搔腳底板，好癢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：聞到燒垃圾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好臭</a:t>
            </a:r>
          </a:p>
        </p:txBody>
      </p:sp>
    </p:spTree>
    <p:extLst>
      <p:ext uri="{BB962C8B-B14F-4D97-AF65-F5344CB8AC3E}">
        <p14:creationId xmlns:p14="http://schemas.microsoft.com/office/powerpoint/2010/main" val="1690390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5BEDAC-5B4E-489F-83B0-DE92C9C8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兩兩練習說故事吧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0054FB-6FDF-432D-9816-054AB78E8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自我介紹 今天要說的故事是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err="1"/>
              <a:t>miki</a:t>
            </a:r>
            <a:r>
              <a:rPr lang="zh-TW" altLang="en-US" dirty="0"/>
              <a:t>老師說故事「河馬媽媽分鬆餅」</a:t>
            </a:r>
          </a:p>
          <a:p>
            <a:r>
              <a:rPr lang="en-US" altLang="zh-TW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https://www.youtube.com/watch?v=wPzkaOfn7_I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72114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EB541D-C9CD-4B49-8E91-6C631E157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先借一本繪本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0689D5-E016-42DF-A77C-B497A8BB3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先到圖書館借一本自己覺得有趣的繪本</a:t>
            </a:r>
          </a:p>
        </p:txBody>
      </p:sp>
    </p:spTree>
    <p:extLst>
      <p:ext uri="{BB962C8B-B14F-4D97-AF65-F5344CB8AC3E}">
        <p14:creationId xmlns:p14="http://schemas.microsoft.com/office/powerpoint/2010/main" val="190831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EF41D2-6CCC-473A-9721-8859EB20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熟悉故事內容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952DCB-B408-47DB-B576-AA11BD839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說故事者自己要先喜歡此故事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且熟悉故事內容。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90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B177C-BD70-43AE-83E9-58CEF4D5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練習自己說故事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17FADA-A903-4158-8549-F10552EB5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先花點時間練習把故事讀出聲音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這樣的練習有助於讓自己更有自信。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48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68FE91-61CD-426C-B047-44C93B2F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將故事內容以口語或對話方式做整理或改編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A6E15B-BCB0-4435-BFFB-0DEF3345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7723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依幼兒對故事的理解能力增加對場景的描述或刪除部分內容。</a:t>
            </a:r>
          </a:p>
        </p:txBody>
      </p:sp>
    </p:spTree>
    <p:extLst>
      <p:ext uri="{BB962C8B-B14F-4D97-AF65-F5344CB8AC3E}">
        <p14:creationId xmlns:p14="http://schemas.microsoft.com/office/powerpoint/2010/main" val="129034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1CAE28-16A0-49B2-A2C5-E4E955BD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適當停頓拋問題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265977-5CA4-4A76-9477-6D4BF675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在您翻開下一頁以前，讓他們猜猜看接下來將會發生什麼事？適當的運用停頓的技巧，留待聽者思索想像。</a:t>
            </a:r>
          </a:p>
        </p:txBody>
      </p:sp>
    </p:spTree>
    <p:extLst>
      <p:ext uri="{BB962C8B-B14F-4D97-AF65-F5344CB8AC3E}">
        <p14:creationId xmlns:p14="http://schemas.microsoft.com/office/powerpoint/2010/main" val="309335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9C1977-EF99-4062-8866-3EA9E8680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練習說給別人聽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F33BCC-37B1-46AE-A8DB-D0BE8F7DC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練習說給家人或同學聽，也能對說故事體驗有幫助。先演練幾次，注意不同角色（聲音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情節）的呈現方式。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848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FBF08B-5B63-479F-BBEA-1B0C1672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541" y="2663708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120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故事表達技巧</a:t>
            </a:r>
          </a:p>
        </p:txBody>
      </p:sp>
    </p:spTree>
    <p:extLst>
      <p:ext uri="{BB962C8B-B14F-4D97-AF65-F5344CB8AC3E}">
        <p14:creationId xmlns:p14="http://schemas.microsoft.com/office/powerpoint/2010/main" val="747319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1028</TotalTime>
  <Words>498</Words>
  <Application>Microsoft Office PowerPoint</Application>
  <PresentationFormat>寬螢幕</PresentationFormat>
  <Paragraphs>56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微軟正黑體</vt:lpstr>
      <vt:lpstr>新細明體</vt:lpstr>
      <vt:lpstr>標楷體</vt:lpstr>
      <vt:lpstr>Arial</vt:lpstr>
      <vt:lpstr>Garamond</vt:lpstr>
      <vt:lpstr>有機</vt:lpstr>
      <vt:lpstr>說故事技巧</vt:lpstr>
      <vt:lpstr>說故事前準備</vt:lpstr>
      <vt:lpstr>1.先借一本繪本</vt:lpstr>
      <vt:lpstr>2.熟悉故事內容</vt:lpstr>
      <vt:lpstr>3.練習自己說故事</vt:lpstr>
      <vt:lpstr>4.將故事內容以口語或對話方式做整理或改編</vt:lpstr>
      <vt:lpstr>5.適當停頓拋問題</vt:lpstr>
      <vt:lpstr>6.練習說給別人聽</vt:lpstr>
      <vt:lpstr>故事表達技巧</vt:lpstr>
      <vt:lpstr>暖身一下~</vt:lpstr>
      <vt:lpstr>1.使用淺語</vt:lpstr>
      <vt:lpstr>2.運用聲音表情</vt:lpstr>
      <vt:lpstr>3.面部表情應配合故事中人物   的情緒反應</vt:lpstr>
      <vt:lpstr>4.善用肢體語言</vt:lpstr>
      <vt:lpstr>5.最後與低年級學弟妹有互動</vt:lpstr>
      <vt:lpstr>6.故事加問答時間控制在5分鐘</vt:lpstr>
      <vt:lpstr>說故事聲音演練</vt:lpstr>
      <vt:lpstr>聲音：嗨</vt:lpstr>
      <vt:lpstr>聲音：我跟你說</vt:lpstr>
      <vt:lpstr>聲音：身體感覺</vt:lpstr>
      <vt:lpstr>兩兩練習說故事吧!!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說故事技巧</dc:title>
  <dc:creator>mingcyuanb</dc:creator>
  <cp:lastModifiedBy>mingcyuanb</cp:lastModifiedBy>
  <cp:revision>24</cp:revision>
  <dcterms:created xsi:type="dcterms:W3CDTF">2021-04-26T07:52:57Z</dcterms:created>
  <dcterms:modified xsi:type="dcterms:W3CDTF">2022-04-19T06:38:00Z</dcterms:modified>
</cp:coreProperties>
</file>