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3" r:id="rId6"/>
    <p:sldId id="269" r:id="rId7"/>
    <p:sldId id="264" r:id="rId8"/>
    <p:sldId id="270" r:id="rId9"/>
    <p:sldId id="272" r:id="rId10"/>
    <p:sldId id="273" r:id="rId11"/>
    <p:sldId id="266" r:id="rId12"/>
    <p:sldId id="271" r:id="rId13"/>
    <p:sldId id="265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3AB"/>
    <a:srgbClr val="FF00FF"/>
    <a:srgbClr val="0A1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5AB2-327D-4481-A98D-17405BF5F195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2B7B1-A8F5-4DD3-8DA0-45ABFFD37F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29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B7B1-A8F5-4DD3-8DA0-45ABFFD37FA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92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B7B1-A8F5-4DD3-8DA0-45ABFFD37FA0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B7B1-A8F5-4DD3-8DA0-45ABFFD37FA0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B7B1-A8F5-4DD3-8DA0-45ABFFD37FA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4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B7B1-A8F5-4DD3-8DA0-45ABFFD37FA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99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2B7B1-A8F5-4DD3-8DA0-45ABFFD37FA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99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2019/2/15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13298" y="188640"/>
            <a:ext cx="8229600" cy="3816424"/>
          </a:xfrm>
        </p:spPr>
        <p:txBody>
          <a:bodyPr>
            <a:noAutofit/>
          </a:bodyPr>
          <a:lstStyle/>
          <a:p>
            <a:pPr algn="ctr"/>
            <a:r>
              <a:rPr lang="en-US" altLang="zh-TW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3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3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3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3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13000" b="1" dirty="0" smtClean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午餐生活教育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35696" y="4365104"/>
            <a:ext cx="4392488" cy="1512168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0" y="3861048"/>
            <a:ext cx="8208912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3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錯誤抬餐桶方式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四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04056" cy="5757854"/>
          </a:xfrm>
        </p:spPr>
        <p:txBody>
          <a:bodyPr/>
          <a:lstStyle/>
          <a:p>
            <a:r>
              <a:rPr lang="zh-TW" altLang="en-US" sz="3600" dirty="0" smtClean="0"/>
              <a:t>湯桶置於地上拖行</a:t>
            </a:r>
            <a:endParaRPr lang="en-US" altLang="zh-TW" sz="3600" dirty="0" smtClean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8457538" y="1052736"/>
            <a:ext cx="504056" cy="544522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抬餐桶跑下樓梯很危險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94" y="1052736"/>
            <a:ext cx="3672408" cy="2736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D:\104午餐(蔡品葳)\新增資料夾\PB170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3589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104午餐(蔡品葳)\新增資料夾\PB1700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57654"/>
            <a:ext cx="3744416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9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抬</a:t>
            </a:r>
            <a:r>
              <a:rPr lang="zh-TW" altLang="en-US" b="1" dirty="0">
                <a:solidFill>
                  <a:srgbClr val="FF0000"/>
                </a:solidFill>
              </a:rPr>
              <a:t>餐</a:t>
            </a:r>
            <a:r>
              <a:rPr lang="zh-TW" altLang="en-US" b="1" dirty="0" smtClean="0">
                <a:solidFill>
                  <a:srgbClr val="FF0000"/>
                </a:solidFill>
              </a:rPr>
              <a:t>桶</a:t>
            </a:r>
            <a:r>
              <a:rPr lang="zh-TW" altLang="en-US" b="1" dirty="0">
                <a:solidFill>
                  <a:srgbClr val="FF0000"/>
                </a:solidFill>
              </a:rPr>
              <a:t>正確</a:t>
            </a:r>
            <a:r>
              <a:rPr lang="zh-TW" altLang="en-US" b="1" dirty="0" smtClean="0">
                <a:solidFill>
                  <a:srgbClr val="FF0000"/>
                </a:solidFill>
              </a:rPr>
              <a:t>方式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一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9371384" cy="1080120"/>
          </a:xfrm>
        </p:spPr>
        <p:txBody>
          <a:bodyPr/>
          <a:lstStyle/>
          <a:p>
            <a:r>
              <a:rPr lang="zh-TW" altLang="en-US" sz="2800" dirty="0" smtClean="0"/>
              <a:t>抬餐桶時，應兩人合力左右平衡，並有秩序慢慢下樓梯</a:t>
            </a:r>
            <a:endParaRPr lang="zh-TW" altLang="en-US" sz="2800" dirty="0"/>
          </a:p>
        </p:txBody>
      </p:sp>
      <p:pic>
        <p:nvPicPr>
          <p:cNvPr id="12291" name="Picture 3" descr="D:\104午餐(蔡品葳)\新增資料夾\PB16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93" y="2492896"/>
            <a:ext cx="4308987" cy="43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3" name="Picture 5" descr="D:\104午餐(蔡品葳)\新增資料夾\PB16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6" y="2451158"/>
            <a:ext cx="4187957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12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抬餐</a:t>
            </a:r>
            <a:r>
              <a:rPr lang="zh-TW" altLang="en-US" b="1" dirty="0" smtClean="0">
                <a:solidFill>
                  <a:srgbClr val="FF0000"/>
                </a:solidFill>
              </a:rPr>
              <a:t>桶</a:t>
            </a:r>
            <a:r>
              <a:rPr lang="zh-TW" altLang="en-US" b="1" dirty="0">
                <a:solidFill>
                  <a:srgbClr val="FF0000"/>
                </a:solidFill>
              </a:rPr>
              <a:t>正確</a:t>
            </a:r>
            <a:r>
              <a:rPr lang="zh-TW" altLang="en-US" b="1" dirty="0" smtClean="0">
                <a:solidFill>
                  <a:srgbClr val="FF0000"/>
                </a:solidFill>
              </a:rPr>
              <a:t>方式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二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36904" cy="936104"/>
          </a:xfrm>
        </p:spPr>
        <p:txBody>
          <a:bodyPr/>
          <a:lstStyle/>
          <a:p>
            <a:pPr algn="ctr"/>
            <a:r>
              <a:rPr lang="zh-TW" altLang="en-US" sz="2800" dirty="0" smtClean="0"/>
              <a:t>抬湯桶兩人合力，不奔跑，不將湯桶至於地上拖行</a:t>
            </a:r>
            <a:endParaRPr lang="zh-TW" altLang="en-US" sz="2800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104午餐(蔡品葳)\新增資料夾\PB17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608512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D:\104午餐(蔡品葳)\新增資料夾\PB170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21" y="2506143"/>
            <a:ext cx="4208067" cy="3796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44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981" y="404664"/>
            <a:ext cx="8291264" cy="136815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</a:rPr>
              <a:t>   菜餚湯汁灑出馬上擦淨以免滑倒造成受傷</a:t>
            </a:r>
            <a:endParaRPr lang="zh-TW" altLang="en-US" sz="4800" b="1" dirty="0">
              <a:solidFill>
                <a:srgbClr val="FFC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D:\104午餐(蔡品葳)\新增資料夾\PB17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744416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104午餐(蔡品葳)\新增資料夾\PB17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27200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/>
              <a:t>班級學生打掃樓梯環境</a:t>
            </a:r>
            <a:r>
              <a:rPr lang="zh-TW" altLang="en-US" b="1" dirty="0"/>
              <a:t>很辛苦</a:t>
            </a:r>
          </a:p>
        </p:txBody>
      </p:sp>
      <p:pic>
        <p:nvPicPr>
          <p:cNvPr id="2050" name="Picture 2" descr="D:\104午餐(蔡品葳)\104午餐(全部資料)\104學年度上學期午餐相關照片\新增資料夾\PB250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04午餐(蔡品葳)\104午餐(全部資料)\104學年度上學期午餐相關照片\新增資料夾\PB25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542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午餐公司工作人員每月清洗搬運午餐餐桶經過的各</a:t>
            </a:r>
            <a:r>
              <a:rPr lang="zh-TW" altLang="en-US" b="1" smtClean="0">
                <a:solidFill>
                  <a:schemeClr val="accent1"/>
                </a:solidFill>
              </a:rPr>
              <a:t>樓梯層很辛苦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104午餐(蔡品葳)\104午餐(全部資料)\104學年度上學期午餐相關照片\新增資料夾\PB2501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556792"/>
            <a:ext cx="41764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104午餐(蔡品葳)\104午餐(全部資料)\104學年度上學期午餐相關照片\新增資料夾\PB250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-10972600"/>
            <a:ext cx="19507200" cy="103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104午餐(蔡品葳)\104午餐(全部資料)\104學年度上學期午餐相關照片\新增資料夾\PB250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8113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 descr="D:\104午餐(蔡品葳)\104午餐(全部資料)\104學年度上學期午餐相關照片\新增資料夾\PB250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888431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D:\104午餐(蔡品葳)\104午餐(全部資料)\104學年度上學期午餐相關照片\新增資料夾\PB2501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17646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600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chemeClr val="accent1"/>
                </a:solidFill>
              </a:rPr>
              <a:t>午餐公司工作人員每月清洗搬運午餐餐桶經過的各</a:t>
            </a:r>
            <a:r>
              <a:rPr lang="zh-TW" altLang="en-US" b="1" smtClean="0">
                <a:solidFill>
                  <a:schemeClr val="accent1"/>
                </a:solidFill>
              </a:rPr>
              <a:t>樓梯層很辛苦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37" y="1583090"/>
            <a:ext cx="340837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104午餐(蔡品葳)\104午餐(全部資料)\104學年度上學期午餐相關照片\新增資料夾\PB250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5064" y="-10972600"/>
            <a:ext cx="19507200" cy="103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22" y="1556792"/>
            <a:ext cx="341202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554" y="4005064"/>
            <a:ext cx="355239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037" y="3933056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0500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8229600" cy="100811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rgbClr val="00B05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養成飯前洗手好習慣</a:t>
            </a:r>
            <a:endParaRPr lang="zh-TW" altLang="en-US" sz="5400" b="1" dirty="0">
              <a:solidFill>
                <a:srgbClr val="00B050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1935480"/>
            <a:ext cx="7067128" cy="4013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D:\104午餐(蔡品葳)\新增資料夾\PB17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0619"/>
            <a:ext cx="8244408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63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3888432" cy="1307424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打菜同學戴上口罩預防口中細菌汙染菜餚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3"/>
          </p:nvPr>
        </p:nvSpPr>
        <p:spPr>
          <a:xfrm>
            <a:off x="4860032" y="692696"/>
            <a:ext cx="4255477" cy="1080120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同學有秩序的排隊分配食物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>
          <a:xfrm>
            <a:off x="1115616" y="2514600"/>
            <a:ext cx="3381772" cy="27146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3023319" cy="177849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D:\104午餐(蔡品葳)\新增資料夾\PB17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" y="1960145"/>
            <a:ext cx="4192191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D:\104午餐(蔡品葳)\新增資料夾\PB17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39"/>
            <a:ext cx="4012826" cy="38861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90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把吃剩的倒入廚餘回收</a:t>
            </a:r>
            <a:endParaRPr lang="zh-TW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 flipV="1">
            <a:off x="457200" y="1916832"/>
            <a:ext cx="4040188" cy="288032"/>
          </a:xfrm>
        </p:spPr>
        <p:txBody>
          <a:bodyPr/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59632" y="3645024"/>
            <a:ext cx="1944216" cy="19442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76056" y="3284984"/>
            <a:ext cx="2736304" cy="208823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 descr="D:\104午餐(蔡品葳)\新增資料夾\PB17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7589"/>
            <a:ext cx="3960440" cy="4437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104午餐(蔡品葳)\新增資料夾\PB17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7589"/>
            <a:ext cx="4104456" cy="4437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000"/>
                </a:solidFill>
              </a:rPr>
              <a:t>飯後潔牙口腔衛生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971600" y="3284984"/>
            <a:ext cx="2232248" cy="158417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D:\104午餐(蔡品葳)\新增資料夾\PB17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" y="1556792"/>
            <a:ext cx="4034665" cy="4509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104午餐(蔡品葳)\新增資料夾\PB17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889783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5212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3A3AB"/>
                </a:solidFill>
              </a:rPr>
              <a:t>飯後環境清潔</a:t>
            </a:r>
            <a:endParaRPr lang="zh-TW" altLang="en-US" b="1" dirty="0">
              <a:solidFill>
                <a:srgbClr val="F3A3AB"/>
              </a:solidFill>
            </a:endParaRPr>
          </a:p>
        </p:txBody>
      </p:sp>
      <p:pic>
        <p:nvPicPr>
          <p:cNvPr id="1026" name="Picture 2" descr="D:\104午餐(蔡品葳)\新增資料夾\PB1701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40188" cy="4180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04午餐(蔡品葳)\新增資料夾\PB1701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72817"/>
            <a:ext cx="4041775" cy="4180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抬餐桶錯誤方式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一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1520" y="1855248"/>
            <a:ext cx="576064" cy="4454071"/>
          </a:xfrm>
        </p:spPr>
        <p:txBody>
          <a:bodyPr vert="eaVert"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一上一下抬餐桶湯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汁容易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灑出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8172400" y="1859757"/>
            <a:ext cx="720080" cy="4593579"/>
          </a:xfrm>
        </p:spPr>
        <p:txBody>
          <a:bodyPr vert="eaVert"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三人一起抬餐桶下樓梯危險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D:\104午餐(蔡品葳)\新增資料夾\PB17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7"/>
            <a:ext cx="3024336" cy="4536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3" y="1772817"/>
            <a:ext cx="3600401" cy="4528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抬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餐桶錯誤方式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二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8236741" y="2420888"/>
            <a:ext cx="576064" cy="3350041"/>
          </a:xfrm>
        </p:spPr>
        <p:txBody>
          <a:bodyPr vert="eaVert">
            <a:normAutofit fontScale="92500"/>
          </a:bodyPr>
          <a:lstStyle/>
          <a:p>
            <a:pPr algn="ctr"/>
            <a:r>
              <a:rPr lang="zh-TW" altLang="en-US" dirty="0" smtClean="0"/>
              <a:t>抬餐桶時奔跑容易跌倒受傷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107504" y="2514600"/>
            <a:ext cx="792088" cy="3845720"/>
          </a:xfrm>
        </p:spPr>
        <p:txBody>
          <a:bodyPr vert="eaVert">
            <a:normAutofit/>
          </a:bodyPr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自己獨自一人抬餐桶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10245" name="Picture 5" descr="D:\104午餐(蔡品葳)\新增資料夾\PB170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93" y="1590292"/>
            <a:ext cx="3744416" cy="464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104午餐(蔡品葳)\新增資料夾\PB17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5" y="1556792"/>
            <a:ext cx="331236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552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抬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餐桶錯誤方式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</a:rPr>
              <a:t>三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8236741" y="2420888"/>
            <a:ext cx="576064" cy="3350041"/>
          </a:xfrm>
        </p:spPr>
        <p:txBody>
          <a:bodyPr vert="eaVert">
            <a:noAutofit/>
          </a:bodyPr>
          <a:lstStyle/>
          <a:p>
            <a:pPr algn="ctr"/>
            <a:r>
              <a:rPr lang="zh-TW" altLang="en-US" sz="3200" dirty="0" smtClean="0"/>
              <a:t>抬餐桶時奔跑</a:t>
            </a:r>
            <a:endParaRPr lang="zh-TW" altLang="en-US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107504" y="2276872"/>
            <a:ext cx="792088" cy="4083448"/>
          </a:xfrm>
        </p:spPr>
        <p:txBody>
          <a:bodyPr vert="eaVert">
            <a:normAutofit/>
          </a:bodyPr>
          <a:lstStyle/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自己獨自一人抬餐桶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10245" name="Picture 5" descr="D:\104午餐(蔡品葳)\新增資料夾\PB170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93" y="2050734"/>
            <a:ext cx="3744416" cy="425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104午餐(蔡品葳)\新增資料夾\PB17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1035"/>
            <a:ext cx="3312368" cy="427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61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236</Words>
  <Application>Microsoft Office PowerPoint</Application>
  <PresentationFormat>如螢幕大小 (4:3)</PresentationFormat>
  <Paragraphs>34</Paragraphs>
  <Slides>16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     午餐生活教育</vt:lpstr>
      <vt:lpstr>養成飯前洗手好習慣</vt:lpstr>
      <vt:lpstr>PowerPoint 簡報</vt:lpstr>
      <vt:lpstr>把吃剩的倒入廚餘回收</vt:lpstr>
      <vt:lpstr>飯後潔牙口腔衛生</vt:lpstr>
      <vt:lpstr>飯後環境清潔</vt:lpstr>
      <vt:lpstr> 抬餐桶錯誤方式(一)</vt:lpstr>
      <vt:lpstr>抬餐桶錯誤方式(二)</vt:lpstr>
      <vt:lpstr>抬餐桶錯誤方式(三)</vt:lpstr>
      <vt:lpstr>錯誤抬餐桶方式(四)</vt:lpstr>
      <vt:lpstr>抬餐桶正確方式(一)</vt:lpstr>
      <vt:lpstr>抬餐桶正確方式(二)</vt:lpstr>
      <vt:lpstr>   菜餚湯汁灑出馬上擦淨以免滑倒造成受傷</vt:lpstr>
      <vt:lpstr>班級學生打掃樓梯環境很辛苦</vt:lpstr>
      <vt:lpstr>午餐公司工作人員每月清洗搬運午餐餐桶經過的各樓梯層很辛苦</vt:lpstr>
      <vt:lpstr>午餐公司工作人員每月清洗搬運午餐餐桶經過的各樓梯層很辛苦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午餐生活教育</dc:title>
  <dc:creator>蔡品葳</dc:creator>
  <cp:lastModifiedBy>蔡品葳</cp:lastModifiedBy>
  <cp:revision>30</cp:revision>
  <dcterms:created xsi:type="dcterms:W3CDTF">2015-11-17T01:39:53Z</dcterms:created>
  <dcterms:modified xsi:type="dcterms:W3CDTF">2019-02-15T04:23:37Z</dcterms:modified>
</cp:coreProperties>
</file>