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05025A-3EBA-489A-A523-602175AC0B5A}" type="datetimeFigureOut">
              <a:rPr lang="zh-TW" altLang="en-US" smtClean="0"/>
              <a:t>2019/8/27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7E68EC-E968-45D0-83CF-34C9746E40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3812" y="1916832"/>
            <a:ext cx="7772400" cy="1780108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華康勘亭流" panose="03000909000000000000" pitchFamily="65" charset="-120"/>
                <a:ea typeface="華康勘亭流" panose="03000909000000000000" pitchFamily="65" charset="-120"/>
              </a:rPr>
              <a:t>新生定向輔導會議</a:t>
            </a:r>
            <a:endParaRPr lang="zh-TW" altLang="en-US" sz="7200" dirty="0">
              <a:latin typeface="華康勘亭流" panose="03000909000000000000" pitchFamily="65" charset="-120"/>
              <a:ea typeface="華康勘亭流" panose="030009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9612" y="4077072"/>
            <a:ext cx="6400800" cy="1473200"/>
          </a:xfrm>
        </p:spPr>
        <p:txBody>
          <a:bodyPr/>
          <a:lstStyle/>
          <a:p>
            <a:r>
              <a:rPr lang="en-US" altLang="zh-TW" dirty="0" smtClean="0"/>
              <a:t>108.8.27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259632" y="1052736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6000" dirty="0" smtClean="0">
                <a:solidFill>
                  <a:srgbClr val="99FF33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108</a:t>
            </a:r>
            <a:r>
              <a:rPr lang="zh-TW" altLang="en-US" sz="6000" dirty="0" smtClean="0">
                <a:solidFill>
                  <a:srgbClr val="99FF33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學年度</a:t>
            </a:r>
            <a:endParaRPr lang="zh-TW" altLang="en-US" sz="6000" dirty="0">
              <a:solidFill>
                <a:srgbClr val="99FF33"/>
              </a:solidFill>
              <a:latin typeface="華康勘亭流" panose="03000909000000000000" pitchFamily="65" charset="-120"/>
              <a:ea typeface="華康勘亭流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048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1556792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8/30</a:t>
            </a:r>
            <a:r>
              <a:rPr lang="zh-TW" altLang="en-US" sz="3200" dirty="0" smtClean="0"/>
              <a:t>新生</a:t>
            </a:r>
            <a:r>
              <a:rPr lang="en-US" altLang="zh-TW" sz="3200" dirty="0" smtClean="0"/>
              <a:t>8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15</a:t>
            </a:r>
            <a:r>
              <a:rPr lang="zh-TW" altLang="en-US" sz="3200" dirty="0" smtClean="0"/>
              <a:t>請導師與志工帶學生至活動中心辦理迎新活動，預計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20</a:t>
            </a:r>
            <a:r>
              <a:rPr lang="zh-TW" altLang="en-US" sz="3200" dirty="0" smtClean="0"/>
              <a:t>活動結束，之後請導師</a:t>
            </a:r>
            <a:r>
              <a:rPr lang="zh-TW" altLang="en-US" sz="3200" dirty="0" smtClean="0"/>
              <a:t>與志工帶學生</a:t>
            </a:r>
            <a:r>
              <a:rPr lang="zh-TW" altLang="en-US" sz="3200" dirty="0" smtClean="0"/>
              <a:t>回班上。</a:t>
            </a:r>
            <a:endParaRPr lang="en-US" altLang="zh-TW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9:30</a:t>
            </a:r>
            <a:r>
              <a:rPr lang="zh-TW" altLang="en-US" sz="3200" dirty="0" smtClean="0"/>
              <a:t>開始在視聽教室辦理新生家長親職教育講座，</a:t>
            </a:r>
            <a:r>
              <a:rPr lang="en-US" altLang="zh-TW" sz="3200" dirty="0" smtClean="0"/>
              <a:t>11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10</a:t>
            </a:r>
            <a:r>
              <a:rPr lang="zh-TW" altLang="en-US" sz="3200" dirty="0" smtClean="0"/>
              <a:t>結束。</a:t>
            </a:r>
            <a:endParaRPr lang="en-US" altLang="zh-TW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11:10</a:t>
            </a:r>
            <a:r>
              <a:rPr lang="zh-TW" altLang="en-US" sz="3200" dirty="0" smtClean="0"/>
              <a:t>請志工媽媽協助將新生帶至視聽教室，班級導師留在班上召開班親會，志工媽媽請留在視聽教室協助秩序維護</a:t>
            </a:r>
            <a:endParaRPr lang="en-US" altLang="zh-TW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11</a:t>
            </a:r>
            <a:r>
              <a:rPr lang="zh-TW" altLang="en-US" sz="3200" dirty="0" smtClean="0"/>
              <a:t>： </a:t>
            </a:r>
            <a:r>
              <a:rPr lang="en-US" altLang="zh-TW" sz="3200" dirty="0" smtClean="0"/>
              <a:t>50</a:t>
            </a:r>
            <a:r>
              <a:rPr lang="zh-TW" altLang="en-US" sz="3200" dirty="0" smtClean="0"/>
              <a:t>由志工媽媽帶隊回教室。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87624" y="476672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迎新活動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981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261536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發放的學生名牌套每班</a:t>
            </a:r>
            <a:r>
              <a:rPr lang="en-US" altLang="zh-TW" sz="3200" dirty="0" smtClean="0"/>
              <a:t>30</a:t>
            </a:r>
            <a:r>
              <a:rPr lang="zh-TW" altLang="en-US" sz="3200" dirty="0" smtClean="0"/>
              <a:t>個，有損毀或不足，請跟學年主任領取。名牌套用完請回收，髒污請丟棄，回收之名牌套請交至輔導組。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77352" y="970682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名牌套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145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6" y="1988840"/>
            <a:ext cx="7848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卡片請於新生開學日發放，新生每人ㄧ張，已於</a:t>
            </a:r>
            <a:r>
              <a:rPr lang="en-US" altLang="zh-TW" sz="3200" dirty="0" smtClean="0"/>
              <a:t>8/19</a:t>
            </a:r>
            <a:r>
              <a:rPr lang="zh-TW" altLang="en-US" sz="3200" dirty="0" smtClean="0"/>
              <a:t>請學年主任轉交，每班</a:t>
            </a:r>
            <a:r>
              <a:rPr lang="en-US" altLang="zh-TW" sz="3200" dirty="0" smtClean="0"/>
              <a:t>30</a:t>
            </a:r>
            <a:r>
              <a:rPr lang="zh-TW" altLang="en-US" sz="3200" dirty="0" smtClean="0"/>
              <a:t>張。</a:t>
            </a:r>
            <a:r>
              <a:rPr lang="en-US" altLang="zh-TW" sz="3200" dirty="0" smtClean="0"/>
              <a:t>【</a:t>
            </a:r>
            <a:r>
              <a:rPr lang="zh-TW" altLang="en-US" sz="3200" dirty="0" smtClean="0"/>
              <a:t>每班給</a:t>
            </a:r>
            <a:r>
              <a:rPr lang="en-US" altLang="zh-TW" sz="3200" dirty="0" smtClean="0"/>
              <a:t>1 </a:t>
            </a:r>
            <a:r>
              <a:rPr lang="zh-TW" altLang="en-US" sz="3200" dirty="0" smtClean="0"/>
              <a:t>張範本、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張長紙條，祈願卡請黏貼在紙條上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，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月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日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四</a:t>
            </a:r>
            <a:r>
              <a:rPr lang="en-US" altLang="zh-TW" sz="3200" dirty="0" smtClean="0"/>
              <a:t>) </a:t>
            </a:r>
            <a:r>
              <a:rPr lang="zh-TW" altLang="en-US" sz="3200" dirty="0" smtClean="0"/>
              <a:t>輔導組將至各班收貼好的祈願卡紙條，以利張貼於嵩高樓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樓牆邊，一週後會取下還給各班，請指導學生收進學生學習檔案中。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87624" y="692696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心之祈願卡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145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1556792"/>
            <a:ext cx="7848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各班發放一張家庭教育諮詢專線，請於班親會時張貼在黑板，以利拍照，亦請協助宣導家庭教育專線</a:t>
            </a:r>
            <a:r>
              <a:rPr lang="en-US" altLang="zh-TW" sz="3200" dirty="0" smtClean="0"/>
              <a:t>-  412-8185</a:t>
            </a:r>
            <a:r>
              <a:rPr lang="zh-TW" altLang="en-US" sz="3200" dirty="0" smtClean="0"/>
              <a:t>（幫一幫我），若需相關簡報資料請自行於</a:t>
            </a:r>
            <a:r>
              <a:rPr lang="zh-TW" altLang="en-US" sz="3200" dirty="0" smtClean="0">
                <a:solidFill>
                  <a:srgbClr val="FF0000"/>
                </a:solidFill>
              </a:rPr>
              <a:t>公用資料夾</a:t>
            </a:r>
            <a:r>
              <a:rPr lang="en-US" altLang="zh-TW" sz="3200" dirty="0" smtClean="0">
                <a:solidFill>
                  <a:srgbClr val="FF0000"/>
                </a:solidFill>
              </a:rPr>
              <a:t>/</a:t>
            </a:r>
            <a:r>
              <a:rPr lang="zh-TW" altLang="en-US" sz="3200" dirty="0" smtClean="0">
                <a:solidFill>
                  <a:srgbClr val="FF0000"/>
                </a:solidFill>
              </a:rPr>
              <a:t>輔導室輔導組</a:t>
            </a:r>
            <a:r>
              <a:rPr lang="en-US" altLang="zh-TW" sz="3200" dirty="0" smtClean="0">
                <a:solidFill>
                  <a:srgbClr val="FF0000"/>
                </a:solidFill>
              </a:rPr>
              <a:t>/</a:t>
            </a:r>
            <a:r>
              <a:rPr lang="zh-TW" altLang="en-US" sz="3200" dirty="0" smtClean="0">
                <a:solidFill>
                  <a:srgbClr val="FF0000"/>
                </a:solidFill>
              </a:rPr>
              <a:t>班親會家庭教育宣導簡報</a:t>
            </a:r>
            <a:r>
              <a:rPr lang="zh-TW" altLang="en-US" sz="3200" dirty="0" smtClean="0"/>
              <a:t>下載，煩請於會後</a:t>
            </a:r>
            <a:r>
              <a:rPr lang="en-US" altLang="zh-TW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mail  2</a:t>
            </a:r>
            <a:r>
              <a:rPr lang="zh-TW" alt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張</a:t>
            </a:r>
            <a:r>
              <a:rPr lang="zh-TW" altLang="en-US" sz="3200" dirty="0" smtClean="0"/>
              <a:t>班親會照片至輔導組</a:t>
            </a:r>
            <a:r>
              <a:rPr lang="en-US" altLang="zh-TW" sz="3200" dirty="0" smtClean="0"/>
              <a:t>【</a:t>
            </a:r>
            <a:r>
              <a:rPr lang="zh-TW" altLang="en-US" sz="3200" dirty="0" smtClean="0"/>
              <a:t>請含家庭教育宣導海報照片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87624" y="476672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家庭教育諮詢專線</a:t>
            </a:r>
          </a:p>
        </p:txBody>
      </p:sp>
    </p:spTree>
    <p:extLst>
      <p:ext uri="{BB962C8B-B14F-4D97-AF65-F5344CB8AC3E}">
        <p14:creationId xmlns:p14="http://schemas.microsoft.com/office/powerpoint/2010/main" val="325145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7544" y="1248668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各班發放一張迎新活動流程表，請協助張貼在班級外面。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各班發放一張親職教育講座簽到單，報到時請家長先簽名，活動結束後再交回輔導室。</a:t>
            </a:r>
            <a:endParaRPr lang="en-US" altLang="zh-TW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迎新當天愛心服務隊同學執勤時間至</a:t>
            </a:r>
            <a:r>
              <a:rPr lang="en-US" altLang="zh-TW" sz="3200" dirty="0" smtClean="0"/>
              <a:t>9:30</a:t>
            </a:r>
            <a:r>
              <a:rPr lang="zh-TW" altLang="en-US" sz="3200" dirty="0" smtClean="0"/>
              <a:t>，學生回到班上後麻煩導師指導愛心服務隊學生將班牌送回輔導室。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若有家長要擔任志工，請協助發放志工報名表並協助代收及轉交輔導室。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若各班有特殊學生需志工媽媽協助部分，請事先與志工媽媽溝通。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TW" altLang="en-US" sz="3200" dirty="0" smtClean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77352" y="260648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其他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20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6752" y="2348880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各班志工媽媽退場時間是否提早？</a:t>
            </a:r>
            <a:r>
              <a:rPr lang="en-US" altLang="zh-TW" sz="3200" dirty="0" smtClean="0"/>
              <a:t>【 </a:t>
            </a:r>
            <a:r>
              <a:rPr lang="zh-TW" altLang="en-US" sz="3200" dirty="0" smtClean="0"/>
              <a:t>因原定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月</a:t>
            </a:r>
            <a:r>
              <a:rPr lang="en-US" altLang="zh-TW" sz="3200" dirty="0" smtClean="0"/>
              <a:t>12</a:t>
            </a:r>
            <a:r>
              <a:rPr lang="zh-TW" altLang="en-US" sz="3200" dirty="0" smtClean="0"/>
              <a:t>日，但各班已於</a:t>
            </a:r>
            <a:r>
              <a:rPr lang="en-US" altLang="zh-TW" sz="3200" dirty="0" smtClean="0"/>
              <a:t>8/30</a:t>
            </a:r>
            <a:r>
              <a:rPr lang="zh-TW" altLang="en-US" sz="3200" dirty="0" smtClean="0"/>
              <a:t>召開班親會，組成班親會幹部，建議組成班級晨光媽媽協助，各班晨光媽媽何時可以接手，請與志工媽媽溝通並</a:t>
            </a:r>
            <a:r>
              <a:rPr lang="zh-TW" altLang="en-US" sz="3200" dirty="0" smtClean="0">
                <a:solidFill>
                  <a:srgbClr val="FF0000"/>
                </a:solidFill>
              </a:rPr>
              <a:t>知會輔導室</a:t>
            </a:r>
            <a:r>
              <a:rPr lang="en-US" altLang="zh-TW" sz="3200" dirty="0" smtClean="0"/>
              <a:t>】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87624" y="764704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退場時間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191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64196" y="2636911"/>
            <a:ext cx="7231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各班目標關懷學生名冊空白表，資料組已</a:t>
            </a:r>
            <a:r>
              <a:rPr lang="en-US" altLang="zh-TW" sz="3200" dirty="0" smtClean="0"/>
              <a:t>mail</a:t>
            </a:r>
            <a:r>
              <a:rPr lang="zh-TW" altLang="en-US" sz="3200" dirty="0" smtClean="0"/>
              <a:t>至各位導師信箱，請查收，並於</a:t>
            </a:r>
            <a:r>
              <a:rPr lang="en-US" altLang="zh-TW" sz="3200" dirty="0" smtClean="0"/>
              <a:t>9/10(</a:t>
            </a:r>
            <a:r>
              <a:rPr lang="zh-TW" altLang="en-US" sz="3200" dirty="0" smtClean="0"/>
              <a:t>二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前將填好的電子檔回傳至資料組信箱</a:t>
            </a:r>
            <a:r>
              <a:rPr lang="en-US" altLang="zh-TW" sz="3200" dirty="0" smtClean="0"/>
              <a:t>(</a:t>
            </a:r>
            <a:r>
              <a:rPr lang="en-US" altLang="zh-TW" sz="3200" dirty="0" err="1" smtClean="0"/>
              <a:t>leechun@yces.chc.edu.tw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259632" y="1124744"/>
            <a:ext cx="6840760" cy="9880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 smtClean="0">
                <a:solidFill>
                  <a:srgbClr val="7030A0"/>
                </a:solidFill>
                <a:latin typeface="華康POP1體W5(P)" panose="040B0500000000000000" pitchFamily="82" charset="-120"/>
                <a:ea typeface="華康POP1體W5(P)" panose="040B0500000000000000" pitchFamily="82" charset="-120"/>
              </a:rPr>
              <a:t>轉達訊息</a:t>
            </a:r>
            <a:endParaRPr lang="zh-TW" altLang="en-US" sz="6000" dirty="0">
              <a:solidFill>
                <a:srgbClr val="7030A0"/>
              </a:solidFill>
              <a:latin typeface="華康POP1體W5(P)" panose="040B0500000000000000" pitchFamily="82" charset="-120"/>
              <a:ea typeface="華康POP1體W5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049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579</Words>
  <Application>Microsoft Office PowerPoint</Application>
  <PresentationFormat>如螢幕大小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波形</vt:lpstr>
      <vt:lpstr>新生定向輔導會議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新生定向輔導會議</dc:title>
  <dc:creator>賴素女</dc:creator>
  <cp:lastModifiedBy>賴素女</cp:lastModifiedBy>
  <cp:revision>2</cp:revision>
  <dcterms:created xsi:type="dcterms:W3CDTF">2019-08-27T00:36:29Z</dcterms:created>
  <dcterms:modified xsi:type="dcterms:W3CDTF">2019-08-27T00:52:50Z</dcterms:modified>
</cp:coreProperties>
</file>