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0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0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3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8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3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2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2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3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3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02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8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257F-4DB9-44D3-8981-30B9189C8162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DC2A-DFF8-45C5-824C-705E45EB5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1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zh-TW" altLang="en-US" sz="8000" dirty="0">
                <a:solidFill>
                  <a:srgbClr val="000099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社會</a:t>
            </a:r>
            <a:r>
              <a:rPr lang="zh-TW" altLang="en-US" sz="8000" dirty="0" smtClean="0">
                <a:solidFill>
                  <a:srgbClr val="000099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安全網</a:t>
            </a:r>
            <a:r>
              <a:rPr lang="en-US" altLang="zh-TW" sz="8000" dirty="0" smtClean="0">
                <a:solidFill>
                  <a:srgbClr val="000099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-</a:t>
            </a:r>
            <a:br>
              <a:rPr lang="en-US" altLang="zh-TW" sz="8000" dirty="0" smtClean="0">
                <a:solidFill>
                  <a:srgbClr val="000099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endParaRPr lang="zh-TW" altLang="en-US" sz="8000" dirty="0">
              <a:solidFill>
                <a:srgbClr val="000099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96467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600" dirty="0" smtClean="0">
                <a:solidFill>
                  <a:srgbClr val="002060"/>
                </a:solidFill>
                <a:ea typeface="文鼎粗行楷" panose="02010609010101010101" pitchFamily="49" charset="-120"/>
              </a:rPr>
              <a:t>網站改版說明</a:t>
            </a:r>
          </a:p>
          <a:p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971600" y="493862"/>
            <a:ext cx="3888432" cy="77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永靖國小</a:t>
            </a:r>
            <a:r>
              <a:rPr lang="en-US" altLang="zh-TW" dirty="0" smtClean="0">
                <a:solidFill>
                  <a:schemeClr val="tx1"/>
                </a:solidFill>
              </a:rPr>
              <a:t>107</a:t>
            </a:r>
            <a:r>
              <a:rPr lang="zh-TW" altLang="en-US" dirty="0" smtClean="0">
                <a:solidFill>
                  <a:schemeClr val="tx1"/>
                </a:solidFill>
              </a:rPr>
              <a:t>學年度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3753061" y="5373216"/>
            <a:ext cx="1637878" cy="77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108.2.13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5800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solidFill>
                  <a:schemeClr val="accent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關懷</a:t>
            </a:r>
            <a:r>
              <a:rPr lang="en-US" altLang="zh-TW" sz="8000" dirty="0" smtClean="0">
                <a:solidFill>
                  <a:schemeClr val="accent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e</a:t>
            </a:r>
            <a:r>
              <a:rPr lang="zh-TW" altLang="en-US" sz="8000" dirty="0" smtClean="0">
                <a:solidFill>
                  <a:schemeClr val="accent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起來</a:t>
            </a:r>
            <a:endParaRPr lang="zh-TW" altLang="en-US" sz="8000" dirty="0">
              <a:solidFill>
                <a:schemeClr val="accent2">
                  <a:lumMod val="50000"/>
                </a:schemeClr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75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611560" y="2276872"/>
            <a:ext cx="8532440" cy="33843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0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076056" y="2708920"/>
            <a:ext cx="1224136" cy="11521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61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827584" y="1700808"/>
            <a:ext cx="3096344" cy="1656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59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74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9552" y="112474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依據行政院「強化社會安全網計畫」，為強化兒少保護服務及兒少高風險家庭服務整合，爰自</a:t>
            </a:r>
            <a:r>
              <a:rPr lang="en-US" altLang="zh-TW" sz="2800" dirty="0" smtClean="0">
                <a:solidFill>
                  <a:schemeClr val="bg1"/>
                </a:solidFill>
              </a:rPr>
              <a:t>108</a:t>
            </a:r>
            <a:r>
              <a:rPr lang="zh-TW" altLang="en-US" sz="2800" dirty="0" smtClean="0">
                <a:solidFill>
                  <a:schemeClr val="bg1"/>
                </a:solidFill>
              </a:rPr>
              <a:t>年</a:t>
            </a:r>
            <a:r>
              <a:rPr lang="en-US" altLang="zh-TW" sz="2800" dirty="0" smtClean="0">
                <a:solidFill>
                  <a:schemeClr val="bg1"/>
                </a:solidFill>
              </a:rPr>
              <a:t>01</a:t>
            </a:r>
            <a:r>
              <a:rPr lang="zh-TW" altLang="en-US" sz="2800" dirty="0" smtClean="0">
                <a:solidFill>
                  <a:schemeClr val="bg1"/>
                </a:solidFill>
              </a:rPr>
              <a:t>月</a:t>
            </a:r>
            <a:r>
              <a:rPr lang="en-US" altLang="zh-TW" sz="2800" dirty="0" smtClean="0">
                <a:solidFill>
                  <a:schemeClr val="bg1"/>
                </a:solidFill>
              </a:rPr>
              <a:t>01</a:t>
            </a:r>
            <a:r>
              <a:rPr lang="zh-TW" altLang="en-US" sz="2800" dirty="0" smtClean="0">
                <a:solidFill>
                  <a:schemeClr val="bg1"/>
                </a:solidFill>
              </a:rPr>
              <a:t>日兒少高風險家庭中屬高度風險家庭請通報兒少保護服務，如屬中低度風險家庭請通報脆弱家庭服務。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向上箭號圖說文字 2"/>
          <p:cNvSpPr/>
          <p:nvPr/>
        </p:nvSpPr>
        <p:spPr>
          <a:xfrm>
            <a:off x="2051720" y="3371513"/>
            <a:ext cx="5760640" cy="1137607"/>
          </a:xfrm>
          <a:prstGeom prst="up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2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187624" y="1268760"/>
            <a:ext cx="3384376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380184" y="3657600"/>
            <a:ext cx="1777768" cy="491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897784" y="773088"/>
            <a:ext cx="3634656" cy="236788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879811" y="4941168"/>
            <a:ext cx="2556283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005646" y="5877272"/>
            <a:ext cx="2430449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3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156048" y="4077072"/>
            <a:ext cx="6368280" cy="15247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5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4716016" y="2636912"/>
            <a:ext cx="3634656" cy="220462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660232" y="5085184"/>
            <a:ext cx="2266504" cy="93610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58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115616" y="4221088"/>
            <a:ext cx="7488832" cy="200784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2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611560" y="2276872"/>
            <a:ext cx="3634656" cy="236788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2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78</Words>
  <Application>Microsoft Office PowerPoint</Application>
  <PresentationFormat>如螢幕大小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社會安全網-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賴素女</dc:creator>
  <cp:lastModifiedBy>賴素女</cp:lastModifiedBy>
  <cp:revision>5</cp:revision>
  <dcterms:created xsi:type="dcterms:W3CDTF">2019-02-13T03:01:49Z</dcterms:created>
  <dcterms:modified xsi:type="dcterms:W3CDTF">2019-02-13T05:00:21Z</dcterms:modified>
</cp:coreProperties>
</file>