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74" r:id="rId6"/>
    <p:sldId id="270" r:id="rId7"/>
    <p:sldId id="271" r:id="rId8"/>
    <p:sldId id="272" r:id="rId9"/>
    <p:sldId id="273" r:id="rId10"/>
    <p:sldId id="275" r:id="rId11"/>
    <p:sldId id="267" r:id="rId12"/>
    <p:sldId id="256" r:id="rId13"/>
    <p:sldId id="260" r:id="rId14"/>
    <p:sldId id="257" r:id="rId15"/>
    <p:sldId id="259" r:id="rId16"/>
    <p:sldId id="268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81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520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5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1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376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403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159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911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793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55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07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4A1EE-C52A-4CCD-8889-4E6AE1457550}" type="datetimeFigureOut">
              <a:rPr lang="zh-TW" altLang="en-US" smtClean="0"/>
              <a:t>2018/9/5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EEBFF-3839-4CFB-83F5-1299E2EA2D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47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" y="47092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66" y="1772816"/>
            <a:ext cx="81483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度上學期</a:t>
            </a:r>
            <a:endParaRPr lang="zh-TW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37326" y="2924944"/>
            <a:ext cx="943238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輔導工作推行委員會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01776" y="4653136"/>
            <a:ext cx="40741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107.9.5</a:t>
            </a:r>
            <a:endParaRPr lang="zh-TW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276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64" y="1772816"/>
            <a:ext cx="81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上學期</a:t>
            </a:r>
          </a:p>
        </p:txBody>
      </p:sp>
      <p:sp>
        <p:nvSpPr>
          <p:cNvPr id="5" name="矩形 4"/>
          <p:cNvSpPr/>
          <p:nvPr/>
        </p:nvSpPr>
        <p:spPr>
          <a:xfrm>
            <a:off x="1659639" y="2924944"/>
            <a:ext cx="583845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期初</a:t>
            </a:r>
            <a:r>
              <a:rPr lang="en-US" altLang="zh-TW" sz="8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IEP</a:t>
            </a:r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會議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01776" y="4653136"/>
            <a:ext cx="40741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107.9.5</a:t>
            </a:r>
            <a:endParaRPr lang="zh-TW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904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292339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543417" y="1844824"/>
            <a:ext cx="6070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1238" y="2996952"/>
            <a:ext cx="583525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個案</a:t>
            </a:r>
            <a:r>
              <a:rPr lang="zh-TW" altLang="en-US" sz="8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研討會</a:t>
            </a:r>
            <a:endParaRPr lang="zh-TW" alt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6520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72" y="1772816"/>
            <a:ext cx="81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學年度上學期</a:t>
            </a:r>
            <a:endParaRPr lang="zh-TW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436" y="2697196"/>
            <a:ext cx="904286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1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認輔教師會議</a:t>
            </a:r>
            <a:endParaRPr lang="zh-TW" altLang="en-US" sz="115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281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72" y="1772816"/>
            <a:ext cx="81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學年度上學期</a:t>
            </a:r>
            <a:endParaRPr lang="zh-TW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435" y="2697196"/>
            <a:ext cx="904286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15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輔導教師會議</a:t>
            </a:r>
            <a:endParaRPr lang="zh-TW" altLang="en-US" sz="115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407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\\wd\公用資料夾\805 輔導室輔導組\各類宣導會議背景\敬老宣導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24"/>
            <a:ext cx="9144000" cy="683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55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2572"/>
          </a:xfrm>
        </p:spPr>
      </p:pic>
    </p:spTree>
    <p:extLst>
      <p:ext uri="{BB962C8B-B14F-4D97-AF65-F5344CB8AC3E}">
        <p14:creationId xmlns:p14="http://schemas.microsoft.com/office/powerpoint/2010/main" val="2995866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64" y="1772816"/>
            <a:ext cx="81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上學期</a:t>
            </a:r>
          </a:p>
        </p:txBody>
      </p:sp>
      <p:sp>
        <p:nvSpPr>
          <p:cNvPr id="5" name="矩形 4"/>
          <p:cNvSpPr/>
          <p:nvPr/>
        </p:nvSpPr>
        <p:spPr>
          <a:xfrm>
            <a:off x="-137326" y="2924944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生命教育推行委員會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01776" y="4653136"/>
            <a:ext cx="40741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107.9.5</a:t>
            </a:r>
            <a:endParaRPr lang="zh-TW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88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64" y="1772816"/>
            <a:ext cx="81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上學期</a:t>
            </a:r>
          </a:p>
        </p:txBody>
      </p:sp>
      <p:sp>
        <p:nvSpPr>
          <p:cNvPr id="5" name="矩形 4"/>
          <p:cNvSpPr/>
          <p:nvPr/>
        </p:nvSpPr>
        <p:spPr>
          <a:xfrm>
            <a:off x="-137328" y="2924944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家庭教育推行委員會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01776" y="4653136"/>
            <a:ext cx="40741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107.9.5</a:t>
            </a:r>
            <a:endParaRPr lang="zh-TW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88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64" y="1772816"/>
            <a:ext cx="81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上學期</a:t>
            </a:r>
          </a:p>
        </p:txBody>
      </p:sp>
      <p:sp>
        <p:nvSpPr>
          <p:cNvPr id="5" name="矩形 4"/>
          <p:cNvSpPr/>
          <p:nvPr/>
        </p:nvSpPr>
        <p:spPr>
          <a:xfrm>
            <a:off x="-137327" y="2924944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特殊教育推行委員會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01776" y="4653136"/>
            <a:ext cx="40741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107.9.5</a:t>
            </a:r>
            <a:endParaRPr lang="zh-TW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88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64" y="1772816"/>
            <a:ext cx="81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上學期</a:t>
            </a:r>
          </a:p>
        </p:txBody>
      </p:sp>
      <p:sp>
        <p:nvSpPr>
          <p:cNvPr id="5" name="矩形 4"/>
          <p:cNvSpPr/>
          <p:nvPr/>
        </p:nvSpPr>
        <p:spPr>
          <a:xfrm>
            <a:off x="1659639" y="2924944"/>
            <a:ext cx="583845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期初</a:t>
            </a:r>
            <a:r>
              <a:rPr lang="en-US" altLang="zh-TW" sz="8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IEP</a:t>
            </a:r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會議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01776" y="4653136"/>
            <a:ext cx="40741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107.9.5</a:t>
            </a:r>
            <a:endParaRPr lang="zh-TW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08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" y="47092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66" y="1772816"/>
            <a:ext cx="81483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度上學期</a:t>
            </a:r>
            <a:endParaRPr lang="zh-TW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37326" y="2924944"/>
            <a:ext cx="943238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輔導工作推行委員會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01776" y="4653136"/>
            <a:ext cx="40741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107.9.5</a:t>
            </a:r>
            <a:endParaRPr lang="zh-TW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437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64" y="1772816"/>
            <a:ext cx="81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上學期</a:t>
            </a:r>
          </a:p>
        </p:txBody>
      </p:sp>
      <p:sp>
        <p:nvSpPr>
          <p:cNvPr id="5" name="矩形 4"/>
          <p:cNvSpPr/>
          <p:nvPr/>
        </p:nvSpPr>
        <p:spPr>
          <a:xfrm>
            <a:off x="-137326" y="2924944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生命教育推行委員會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01776" y="4653136"/>
            <a:ext cx="40741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107.9.5</a:t>
            </a:r>
            <a:endParaRPr lang="zh-TW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327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64" y="1772816"/>
            <a:ext cx="81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上學期</a:t>
            </a:r>
          </a:p>
        </p:txBody>
      </p:sp>
      <p:sp>
        <p:nvSpPr>
          <p:cNvPr id="5" name="矩形 4"/>
          <p:cNvSpPr/>
          <p:nvPr/>
        </p:nvSpPr>
        <p:spPr>
          <a:xfrm>
            <a:off x="-137328" y="2924944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家庭教育推行委員會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01776" y="4653136"/>
            <a:ext cx="40741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107.9.5</a:t>
            </a:r>
            <a:endParaRPr lang="zh-TW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223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" y="0"/>
            <a:ext cx="9130272" cy="681090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4664" y="1772816"/>
            <a:ext cx="8148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永靖國小</a:t>
            </a:r>
            <a:r>
              <a:rPr lang="en-US" altLang="zh-TW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上學期</a:t>
            </a:r>
          </a:p>
        </p:txBody>
      </p:sp>
      <p:sp>
        <p:nvSpPr>
          <p:cNvPr id="5" name="矩形 4"/>
          <p:cNvSpPr/>
          <p:nvPr/>
        </p:nvSpPr>
        <p:spPr>
          <a:xfrm>
            <a:off x="-137327" y="2924944"/>
            <a:ext cx="94323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特殊教育推行委員會</a:t>
            </a:r>
            <a:endParaRPr lang="zh-TW" altLang="en-US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01776" y="4653136"/>
            <a:ext cx="40741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107.9.5</a:t>
            </a:r>
            <a:endParaRPr lang="zh-TW" alt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50800" algn="tl" rotWithShape="0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742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157</Words>
  <Application>Microsoft Office PowerPoint</Application>
  <PresentationFormat>如螢幕大小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李季謙</dc:creator>
  <cp:lastModifiedBy>賴素女</cp:lastModifiedBy>
  <cp:revision>15</cp:revision>
  <dcterms:created xsi:type="dcterms:W3CDTF">2016-08-29T08:18:35Z</dcterms:created>
  <dcterms:modified xsi:type="dcterms:W3CDTF">2018-09-05T03:10:28Z</dcterms:modified>
</cp:coreProperties>
</file>