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70" r:id="rId7"/>
    <p:sldId id="271" r:id="rId8"/>
    <p:sldId id="260" r:id="rId9"/>
    <p:sldId id="257" r:id="rId10"/>
    <p:sldId id="256" r:id="rId11"/>
    <p:sldId id="259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2017/2/7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0818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2017/2/7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520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2017/2/7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85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2017/2/7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1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2017/2/7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376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2017/2/7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4033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2017/2/7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1590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2017/2/7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911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2017/2/7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793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2017/2/7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55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2017/2/7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079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4A1EE-C52A-4CCD-8889-4E6AE1457550}" type="datetimeFigureOut">
              <a:rPr lang="zh-TW" altLang="en-US" smtClean="0"/>
              <a:t>2017/2/7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47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158417" y="1772816"/>
            <a:ext cx="884088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zh-TW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105</a:t>
            </a:r>
            <a:r>
              <a:rPr lang="zh-TW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度下學期期初</a:t>
            </a:r>
            <a:endParaRPr lang="zh-TW" altLang="en-US" sz="5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137326" y="2924944"/>
            <a:ext cx="943238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輔導工作推行委員會</a:t>
            </a:r>
            <a:endParaRPr lang="zh-TW" alt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173291" y="4442592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106.2.8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276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1536204" y="1844824"/>
            <a:ext cx="6085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105</a:t>
            </a:r>
            <a:r>
              <a:rPr lang="zh-TW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學年度</a:t>
            </a:r>
            <a:endParaRPr lang="zh-TW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33937" y="2996952"/>
            <a:ext cx="922560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第一次個案研討會</a:t>
            </a:r>
            <a:endParaRPr lang="zh-TW" altLang="en-US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652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\\wd\公用資料夾\805 輔導室輔導組\各類宣導會議背景\敬老宣導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424"/>
            <a:ext cx="9144000" cy="683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55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29233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92572"/>
          </a:xfrm>
        </p:spPr>
      </p:pic>
    </p:spTree>
    <p:extLst>
      <p:ext uri="{BB962C8B-B14F-4D97-AF65-F5344CB8AC3E}">
        <p14:creationId xmlns:p14="http://schemas.microsoft.com/office/powerpoint/2010/main" val="299586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8" y="0"/>
            <a:ext cx="9130272" cy="6810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33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158416" y="1772816"/>
            <a:ext cx="884088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zh-TW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105</a:t>
            </a:r>
            <a:r>
              <a:rPr lang="zh-TW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度下學期期初</a:t>
            </a:r>
            <a:endParaRPr lang="zh-TW" altLang="en-US" sz="5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137326" y="2924944"/>
            <a:ext cx="943239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生命教育推行委員會</a:t>
            </a:r>
            <a:endParaRPr lang="zh-TW" alt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173291" y="4442592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106.2.8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88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158416" y="1772816"/>
            <a:ext cx="884088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zh-TW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105</a:t>
            </a:r>
            <a:r>
              <a:rPr lang="zh-TW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度下學期期初</a:t>
            </a:r>
            <a:endParaRPr lang="zh-TW" altLang="en-US" sz="5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137328" y="2924944"/>
            <a:ext cx="943239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家庭教育推行委員會</a:t>
            </a:r>
            <a:endParaRPr lang="zh-TW" alt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173291" y="4442592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106.2.8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88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158416" y="1772816"/>
            <a:ext cx="884088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zh-TW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105</a:t>
            </a:r>
            <a:r>
              <a:rPr lang="zh-TW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度下學期期初</a:t>
            </a:r>
            <a:endParaRPr lang="zh-TW" altLang="en-US" sz="5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137327" y="2924944"/>
            <a:ext cx="943239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特殊教育推行委員會</a:t>
            </a:r>
            <a:endParaRPr lang="zh-TW" alt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173291" y="4442592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106.2.8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88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158416" y="1772816"/>
            <a:ext cx="884088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zh-TW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105</a:t>
            </a:r>
            <a:r>
              <a:rPr lang="zh-TW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度下學期期初</a:t>
            </a:r>
            <a:endParaRPr lang="zh-TW" altLang="en-US" sz="5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137328" y="2924944"/>
            <a:ext cx="943239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性別平等教育委員會</a:t>
            </a:r>
            <a:endParaRPr lang="zh-TW" alt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173291" y="4442592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106.2.8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5180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139328" y="1268760"/>
            <a:ext cx="884088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zh-TW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105</a:t>
            </a:r>
            <a:r>
              <a:rPr lang="zh-TW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度下學期期初</a:t>
            </a:r>
            <a:endParaRPr lang="zh-TW" altLang="en-US" sz="5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7336" y="2151727"/>
            <a:ext cx="8404865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補救</a:t>
            </a:r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教學</a:t>
            </a:r>
            <a:endParaRPr lang="en-US" altLang="zh-TW" sz="80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學習輔導小組會議</a:t>
            </a:r>
            <a:endParaRPr lang="zh-TW" alt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156176" y="4695251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106.2.8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136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457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158423" y="1772816"/>
            <a:ext cx="884088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105</a:t>
            </a:r>
            <a:r>
              <a:rPr lang="zh-TW" altLang="en-US" sz="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度下學期</a:t>
            </a:r>
            <a:r>
              <a:rPr lang="zh-TW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期末</a:t>
            </a:r>
          </a:p>
        </p:txBody>
      </p:sp>
      <p:sp>
        <p:nvSpPr>
          <p:cNvPr id="5" name="矩形 4"/>
          <p:cNvSpPr/>
          <p:nvPr/>
        </p:nvSpPr>
        <p:spPr>
          <a:xfrm>
            <a:off x="57436" y="2697196"/>
            <a:ext cx="9042861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15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認輔教師會議</a:t>
            </a:r>
            <a:endParaRPr lang="zh-TW" altLang="en-US" sz="115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281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158424" y="1772816"/>
            <a:ext cx="884088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zh-TW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105</a:t>
            </a:r>
            <a:r>
              <a:rPr lang="zh-TW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度下學期</a:t>
            </a:r>
            <a:r>
              <a:rPr lang="zh-TW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期末</a:t>
            </a:r>
          </a:p>
        </p:txBody>
      </p:sp>
      <p:sp>
        <p:nvSpPr>
          <p:cNvPr id="5" name="矩形 4"/>
          <p:cNvSpPr/>
          <p:nvPr/>
        </p:nvSpPr>
        <p:spPr>
          <a:xfrm>
            <a:off x="57435" y="2697196"/>
            <a:ext cx="9042861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15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輔導教師會議</a:t>
            </a:r>
            <a:endParaRPr lang="zh-TW" altLang="en-US" sz="115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407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124</Words>
  <Application>Microsoft Office PowerPoint</Application>
  <PresentationFormat>如螢幕大小 (4:3)</PresentationFormat>
  <Paragraphs>25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李季謙</dc:creator>
  <cp:lastModifiedBy>賴素女</cp:lastModifiedBy>
  <cp:revision>13</cp:revision>
  <dcterms:created xsi:type="dcterms:W3CDTF">2016-08-29T08:18:35Z</dcterms:created>
  <dcterms:modified xsi:type="dcterms:W3CDTF">2017-02-07T06:39:11Z</dcterms:modified>
</cp:coreProperties>
</file>