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58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798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436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8204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37632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855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1202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237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163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5061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244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3719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DCD735-13CD-41E0-B811-4599B30A91BC}" type="datetimeFigureOut">
              <a:rPr lang="zh-TW" altLang="en-US" smtClean="0"/>
              <a:t>2016/3/6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53206-B7A4-499F-B165-A63810C3B7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5925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5" t="8629" r="20274" b="16872"/>
          <a:stretch/>
        </p:blipFill>
        <p:spPr bwMode="auto">
          <a:xfrm>
            <a:off x="9896" y="44624"/>
            <a:ext cx="9134104" cy="6754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632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" r="54077" b="5295"/>
          <a:stretch/>
        </p:blipFill>
        <p:spPr bwMode="auto">
          <a:xfrm>
            <a:off x="1547664" y="0"/>
            <a:ext cx="5472608" cy="687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3379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6" t="5378" r="20818" b="23909"/>
          <a:stretch/>
        </p:blipFill>
        <p:spPr bwMode="auto">
          <a:xfrm>
            <a:off x="19818" y="0"/>
            <a:ext cx="8944669" cy="681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5694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5" t="7142" r="21875" b="18572"/>
          <a:stretch/>
        </p:blipFill>
        <p:spPr bwMode="auto">
          <a:xfrm>
            <a:off x="25921" y="14883"/>
            <a:ext cx="9118079" cy="6810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00908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如螢幕大小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5" baseType="lpstr">
      <vt:lpstr>Office 佈景主題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A123</dc:creator>
  <cp:lastModifiedBy>A123</cp:lastModifiedBy>
  <cp:revision>2</cp:revision>
  <dcterms:created xsi:type="dcterms:W3CDTF">2016-03-06T06:57:14Z</dcterms:created>
  <dcterms:modified xsi:type="dcterms:W3CDTF">2016-03-06T07:11:13Z</dcterms:modified>
</cp:coreProperties>
</file>